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gif" ContentType="image/gif"/>
  <Default Extension="emf" ContentType="image/x-emf"/>
  <Default Extension="rels" ContentType="application/vnd.openxmlformats-package.relationshi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59" r:id="rId3"/>
    <p:sldMasterId id="2147483662" r:id="rId4"/>
    <p:sldMasterId id="2147483670" r:id="rId5"/>
    <p:sldMasterId id="2147483681" r:id="rId6"/>
    <p:sldMasterId id="2147483692" r:id="rId7"/>
    <p:sldMasterId id="2147483700" r:id="rId8"/>
  </p:sldMasterIdLst>
  <p:notesMasterIdLst>
    <p:notesMasterId r:id="rId10"/>
  </p:notesMasterIdLst>
  <p:sldIdLst>
    <p:sldId id="256" r:id="rId9"/>
    <p:sldId id="403" r:id="rId11"/>
    <p:sldId id="411" r:id="rId12"/>
    <p:sldId id="414" r:id="rId13"/>
    <p:sldId id="480" r:id="rId14"/>
    <p:sldId id="362" r:id="rId15"/>
    <p:sldId id="366" r:id="rId16"/>
    <p:sldId id="368" r:id="rId17"/>
    <p:sldId id="419" r:id="rId18"/>
    <p:sldId id="418" r:id="rId19"/>
    <p:sldId id="456" r:id="rId20"/>
    <p:sldId id="457" r:id="rId21"/>
    <p:sldId id="481" r:id="rId22"/>
    <p:sldId id="475" r:id="rId23"/>
    <p:sldId id="474" r:id="rId24"/>
    <p:sldId id="458" r:id="rId25"/>
    <p:sldId id="478" r:id="rId26"/>
    <p:sldId id="479" r:id="rId27"/>
    <p:sldId id="477" r:id="rId28"/>
    <p:sldId id="470" r:id="rId29"/>
    <p:sldId id="476" r:id="rId30"/>
    <p:sldId id="502" r:id="rId31"/>
    <p:sldId id="378" r:id="rId32"/>
    <p:sldId id="416" r:id="rId33"/>
    <p:sldId id="313" r:id="rId34"/>
    <p:sldId id="413" r:id="rId35"/>
    <p:sldId id="415" r:id="rId36"/>
  </p:sldIdLst>
  <p:sldSz cx="10160000" cy="5715000"/>
  <p:notesSz cx="6858000" cy="9144000"/>
  <p:custDataLst>
    <p:tags r:id="rId43"/>
  </p:custDataLst>
  <p:defaultTextStyle>
    <a:defPPr>
      <a:defRPr lang="fr-FR"/>
    </a:defPPr>
    <a:lvl1pPr marL="0" algn="l" defTabSz="796925" rtl="0" eaLnBrk="1" latinLnBrk="0" hangingPunct="1">
      <a:defRPr sz="1570" kern="1200">
        <a:solidFill>
          <a:schemeClr val="tx1"/>
        </a:solidFill>
        <a:latin typeface="+mn-lt"/>
        <a:ea typeface="+mn-ea"/>
        <a:cs typeface="+mn-cs"/>
      </a:defRPr>
    </a:lvl1pPr>
    <a:lvl2pPr marL="398780" algn="l" defTabSz="796925" rtl="0" eaLnBrk="1" latinLnBrk="0" hangingPunct="1">
      <a:defRPr sz="1570" kern="1200">
        <a:solidFill>
          <a:schemeClr val="tx1"/>
        </a:solidFill>
        <a:latin typeface="+mn-lt"/>
        <a:ea typeface="+mn-ea"/>
        <a:cs typeface="+mn-cs"/>
      </a:defRPr>
    </a:lvl2pPr>
    <a:lvl3pPr marL="796925" algn="l" defTabSz="796925" rtl="0" eaLnBrk="1" latinLnBrk="0" hangingPunct="1">
      <a:defRPr sz="1570" kern="1200">
        <a:solidFill>
          <a:schemeClr val="tx1"/>
        </a:solidFill>
        <a:latin typeface="+mn-lt"/>
        <a:ea typeface="+mn-ea"/>
        <a:cs typeface="+mn-cs"/>
      </a:defRPr>
    </a:lvl3pPr>
    <a:lvl4pPr marL="1195705" algn="l" defTabSz="796925" rtl="0" eaLnBrk="1" latinLnBrk="0" hangingPunct="1">
      <a:defRPr sz="1570" kern="1200">
        <a:solidFill>
          <a:schemeClr val="tx1"/>
        </a:solidFill>
        <a:latin typeface="+mn-lt"/>
        <a:ea typeface="+mn-ea"/>
        <a:cs typeface="+mn-cs"/>
      </a:defRPr>
    </a:lvl4pPr>
    <a:lvl5pPr marL="1594485" algn="l" defTabSz="796925" rtl="0" eaLnBrk="1" latinLnBrk="0" hangingPunct="1">
      <a:defRPr sz="1570" kern="1200">
        <a:solidFill>
          <a:schemeClr val="tx1"/>
        </a:solidFill>
        <a:latin typeface="+mn-lt"/>
        <a:ea typeface="+mn-ea"/>
        <a:cs typeface="+mn-cs"/>
      </a:defRPr>
    </a:lvl5pPr>
    <a:lvl6pPr marL="1992630" algn="l" defTabSz="796925" rtl="0" eaLnBrk="1" latinLnBrk="0" hangingPunct="1">
      <a:defRPr sz="1570" kern="1200">
        <a:solidFill>
          <a:schemeClr val="tx1"/>
        </a:solidFill>
        <a:latin typeface="+mn-lt"/>
        <a:ea typeface="+mn-ea"/>
        <a:cs typeface="+mn-cs"/>
      </a:defRPr>
    </a:lvl6pPr>
    <a:lvl7pPr marL="2391410" algn="l" defTabSz="796925" rtl="0" eaLnBrk="1" latinLnBrk="0" hangingPunct="1">
      <a:defRPr sz="1570" kern="1200">
        <a:solidFill>
          <a:schemeClr val="tx1"/>
        </a:solidFill>
        <a:latin typeface="+mn-lt"/>
        <a:ea typeface="+mn-ea"/>
        <a:cs typeface="+mn-cs"/>
      </a:defRPr>
    </a:lvl7pPr>
    <a:lvl8pPr marL="2790190" algn="l" defTabSz="796925" rtl="0" eaLnBrk="1" latinLnBrk="0" hangingPunct="1">
      <a:defRPr sz="1570" kern="1200">
        <a:solidFill>
          <a:schemeClr val="tx1"/>
        </a:solidFill>
        <a:latin typeface="+mn-lt"/>
        <a:ea typeface="+mn-ea"/>
        <a:cs typeface="+mn-cs"/>
      </a:defRPr>
    </a:lvl8pPr>
    <a:lvl9pPr marL="3188970" algn="l" defTabSz="796925" rtl="0" eaLnBrk="1" latinLnBrk="0" hangingPunct="1">
      <a:defRPr sz="157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C2190D22-B9BC-4008-9728-56BE786A10C8}">
          <p14:sldIdLst>
            <p14:sldId id="256"/>
          </p14:sldIdLst>
        </p14:section>
        <p14:section name="无标题节" id="{00A96916-0639-4EE0-AC5E-334ACEA08B34}">
          <p14:sldIdLst>
            <p14:sldId id="403"/>
            <p14:sldId id="411"/>
            <p14:sldId id="414"/>
            <p14:sldId id="480"/>
            <p14:sldId id="362"/>
            <p14:sldId id="366"/>
            <p14:sldId id="368"/>
            <p14:sldId id="419"/>
            <p14:sldId id="418"/>
            <p14:sldId id="456"/>
            <p14:sldId id="457"/>
            <p14:sldId id="481"/>
            <p14:sldId id="475"/>
            <p14:sldId id="474"/>
            <p14:sldId id="458"/>
            <p14:sldId id="478"/>
            <p14:sldId id="479"/>
            <p14:sldId id="477"/>
            <p14:sldId id="470"/>
            <p14:sldId id="476"/>
            <p14:sldId id="502"/>
            <p14:sldId id="378"/>
            <p14:sldId id="416"/>
            <p14:sldId id="313"/>
            <p14:sldId id="413"/>
            <p14:sldId id="41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317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84E"/>
    <a:srgbClr val="D5D7DD"/>
    <a:srgbClr val="3D3E3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24" autoAdjust="0"/>
    <p:restoredTop sz="72430" autoAdjust="0"/>
  </p:normalViewPr>
  <p:slideViewPr>
    <p:cSldViewPr snapToGrid="0" snapToObjects="1" showGuides="1">
      <p:cViewPr>
        <p:scale>
          <a:sx n="75" d="100"/>
          <a:sy n="75" d="100"/>
        </p:scale>
        <p:origin x="1668" y="200"/>
      </p:cViewPr>
      <p:guideLst>
        <p:guide orient="horz" pos="1752"/>
        <p:guide pos="317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9" d="100"/>
          <a:sy n="69" d="100"/>
        </p:scale>
        <p:origin x="326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3" Type="http://schemas.openxmlformats.org/officeDocument/2006/relationships/tags" Target="tags/tag4.xml"/><Relationship Id="rId42" Type="http://schemas.openxmlformats.org/officeDocument/2006/relationships/customXml" Target="../customXml/item3.xml"/><Relationship Id="rId41" Type="http://schemas.openxmlformats.org/officeDocument/2006/relationships/customXml" Target="../customXml/item2.xml"/><Relationship Id="rId40" Type="http://schemas.openxmlformats.org/officeDocument/2006/relationships/customXml" Target="../customXml/item1.xml"/><Relationship Id="rId4" Type="http://schemas.openxmlformats.org/officeDocument/2006/relationships/slideMaster" Target="slideMasters/slideMaster3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27.xml"/><Relationship Id="rId35" Type="http://schemas.openxmlformats.org/officeDocument/2006/relationships/slide" Target="slides/slide26.xml"/><Relationship Id="rId34" Type="http://schemas.openxmlformats.org/officeDocument/2006/relationships/slide" Target="slides/slide25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B93242-A1A9-CC43-A2EE-9EE798A2CEAF}" type="datetimeFigureOut">
              <a:rPr lang="fr-FR" smtClean="0"/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  <a:endParaRPr lang="fr-FR"/>
          </a:p>
          <a:p>
            <a:pPr lvl="1"/>
            <a:r>
              <a:rPr lang="fr-FR"/>
              <a:t>Deuxième niveau</a:t>
            </a:r>
            <a:endParaRPr lang="fr-FR"/>
          </a:p>
          <a:p>
            <a:pPr lvl="2"/>
            <a:r>
              <a:rPr lang="fr-FR"/>
              <a:t>Troisième niveau</a:t>
            </a:r>
            <a:endParaRPr lang="fr-FR"/>
          </a:p>
          <a:p>
            <a:pPr lvl="3"/>
            <a:r>
              <a:rPr lang="fr-FR"/>
              <a:t>Quatrième niveau</a:t>
            </a:r>
            <a:endParaRPr lang="fr-FR"/>
          </a:p>
          <a:p>
            <a:pPr lvl="4"/>
            <a:r>
              <a:rPr lang="fr-FR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0E462F-C152-3342-BD7F-580EF8FAFC2F}" type="slidenum">
              <a:rPr lang="fr-FR" smtClean="0"/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796925" rtl="0" eaLnBrk="1" latinLnBrk="0" hangingPunct="1">
      <a:defRPr sz="1045" kern="1200">
        <a:solidFill>
          <a:schemeClr val="tx1"/>
        </a:solidFill>
        <a:latin typeface="+mn-lt"/>
        <a:ea typeface="+mn-ea"/>
        <a:cs typeface="+mn-cs"/>
      </a:defRPr>
    </a:lvl1pPr>
    <a:lvl2pPr marL="398780" algn="l" defTabSz="796925" rtl="0" eaLnBrk="1" latinLnBrk="0" hangingPunct="1">
      <a:defRPr sz="1045" kern="1200">
        <a:solidFill>
          <a:schemeClr val="tx1"/>
        </a:solidFill>
        <a:latin typeface="+mn-lt"/>
        <a:ea typeface="+mn-ea"/>
        <a:cs typeface="+mn-cs"/>
      </a:defRPr>
    </a:lvl2pPr>
    <a:lvl3pPr marL="796925" algn="l" defTabSz="796925" rtl="0" eaLnBrk="1" latinLnBrk="0" hangingPunct="1">
      <a:defRPr sz="1045" kern="1200">
        <a:solidFill>
          <a:schemeClr val="tx1"/>
        </a:solidFill>
        <a:latin typeface="+mn-lt"/>
        <a:ea typeface="+mn-ea"/>
        <a:cs typeface="+mn-cs"/>
      </a:defRPr>
    </a:lvl3pPr>
    <a:lvl4pPr marL="1195705" algn="l" defTabSz="796925" rtl="0" eaLnBrk="1" latinLnBrk="0" hangingPunct="1">
      <a:defRPr sz="1045" kern="1200">
        <a:solidFill>
          <a:schemeClr val="tx1"/>
        </a:solidFill>
        <a:latin typeface="+mn-lt"/>
        <a:ea typeface="+mn-ea"/>
        <a:cs typeface="+mn-cs"/>
      </a:defRPr>
    </a:lvl4pPr>
    <a:lvl5pPr marL="1594485" algn="l" defTabSz="796925" rtl="0" eaLnBrk="1" latinLnBrk="0" hangingPunct="1">
      <a:defRPr sz="1045" kern="1200">
        <a:solidFill>
          <a:schemeClr val="tx1"/>
        </a:solidFill>
        <a:latin typeface="+mn-lt"/>
        <a:ea typeface="+mn-ea"/>
        <a:cs typeface="+mn-cs"/>
      </a:defRPr>
    </a:lvl5pPr>
    <a:lvl6pPr marL="1992630" algn="l" defTabSz="796925" rtl="0" eaLnBrk="1" latinLnBrk="0" hangingPunct="1">
      <a:defRPr sz="1045" kern="1200">
        <a:solidFill>
          <a:schemeClr val="tx1"/>
        </a:solidFill>
        <a:latin typeface="+mn-lt"/>
        <a:ea typeface="+mn-ea"/>
        <a:cs typeface="+mn-cs"/>
      </a:defRPr>
    </a:lvl6pPr>
    <a:lvl7pPr marL="2391410" algn="l" defTabSz="796925" rtl="0" eaLnBrk="1" latinLnBrk="0" hangingPunct="1">
      <a:defRPr sz="1045" kern="1200">
        <a:solidFill>
          <a:schemeClr val="tx1"/>
        </a:solidFill>
        <a:latin typeface="+mn-lt"/>
        <a:ea typeface="+mn-ea"/>
        <a:cs typeface="+mn-cs"/>
      </a:defRPr>
    </a:lvl7pPr>
    <a:lvl8pPr marL="2790190" algn="l" defTabSz="796925" rtl="0" eaLnBrk="1" latinLnBrk="0" hangingPunct="1">
      <a:defRPr sz="1045" kern="1200">
        <a:solidFill>
          <a:schemeClr val="tx1"/>
        </a:solidFill>
        <a:latin typeface="+mn-lt"/>
        <a:ea typeface="+mn-ea"/>
        <a:cs typeface="+mn-cs"/>
      </a:defRPr>
    </a:lvl8pPr>
    <a:lvl9pPr marL="3188970" algn="l" defTabSz="796925" rtl="0" eaLnBrk="1" latinLnBrk="0" hangingPunct="1">
      <a:defRPr sz="104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1.</a:t>
            </a:r>
            <a:r>
              <a:rPr lang="zh-CN" altLang="en-US" dirty="0"/>
              <a:t>警报分类和过滤： </a:t>
            </a:r>
            <a:r>
              <a:rPr lang="en-US" altLang="zh-CN" dirty="0" err="1"/>
              <a:t>Svom</a:t>
            </a:r>
            <a:r>
              <a:rPr lang="zh-CN" altLang="en-US" dirty="0"/>
              <a:t> </a:t>
            </a:r>
            <a:r>
              <a:rPr lang="en-US" altLang="zh-CN" dirty="0"/>
              <a:t>eclairs</a:t>
            </a:r>
            <a:r>
              <a:rPr lang="zh-CN" altLang="en-US" dirty="0"/>
              <a:t> 警报，位置精度较高，需要后随观测。而</a:t>
            </a:r>
            <a:r>
              <a:rPr lang="en-US" altLang="zh-CN" dirty="0"/>
              <a:t> GRM </a:t>
            </a:r>
            <a:r>
              <a:rPr lang="zh-CN" altLang="en-US" dirty="0"/>
              <a:t>的警报，位置精度较低，不进行后随观测。 </a:t>
            </a:r>
            <a:r>
              <a:rPr lang="en-US" altLang="zh-CN" dirty="0"/>
              <a:t>2.</a:t>
            </a:r>
            <a:r>
              <a:rPr lang="zh-CN" altLang="en-US" dirty="0"/>
              <a:t> 根据警报的信噪比和置信度对警报进行筛选。</a:t>
            </a:r>
            <a:r>
              <a:rPr lang="en-US" altLang="zh-CN" dirty="0"/>
              <a:t>3.</a:t>
            </a:r>
            <a:r>
              <a:rPr lang="zh-CN" altLang="en-US" dirty="0"/>
              <a:t> 根据警报的位置，计算警报的可见性。</a:t>
            </a:r>
            <a:r>
              <a:rPr lang="en-US" altLang="zh-CN" dirty="0"/>
              <a:t>4.</a:t>
            </a:r>
            <a:r>
              <a:rPr lang="zh-CN" altLang="en-US" dirty="0"/>
              <a:t> 计算警报是否在当前观测的视场内，决定望远镜是否需要重新指向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1045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045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梦飞望远镜的三个通道光学波段同时观测：</a:t>
            </a:r>
            <a:r>
              <a:rPr lang="en-US" altLang="zh-CN" sz="1045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u/</a:t>
            </a:r>
            <a:r>
              <a:rPr lang="en-US" altLang="zh-CN" sz="1045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v,g</a:t>
            </a:r>
            <a:r>
              <a:rPr lang="en-US" altLang="zh-CN" sz="1045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altLang="zh-CN" sz="1045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r,i</a:t>
            </a:r>
            <a:r>
              <a:rPr lang="en-US" altLang="zh-CN" sz="1045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/z</a:t>
            </a:r>
            <a:r>
              <a:rPr lang="zh-CN" altLang="en-US" sz="1045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。定位精度：</a:t>
            </a:r>
            <a:r>
              <a:rPr lang="en-US" altLang="zh-CN" sz="1045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EP/WXT:</a:t>
            </a:r>
            <a:r>
              <a:rPr lang="zh-CN" altLang="en-US" sz="1045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约</a:t>
            </a:r>
            <a:r>
              <a:rPr lang="en-US" altLang="zh-CN" sz="1045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zh-CN" altLang="en-US" sz="1045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角分，</a:t>
            </a:r>
            <a:r>
              <a:rPr lang="en-US" altLang="zh-CN" sz="1045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SVOM/ECLAIRs:</a:t>
            </a:r>
            <a:r>
              <a:rPr lang="zh-CN" altLang="en-US" sz="1045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约</a:t>
            </a:r>
            <a:r>
              <a:rPr lang="en-US" altLang="zh-CN" sz="1045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zh-CN" altLang="en-US" sz="1045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角分。</a:t>
            </a:r>
            <a:r>
              <a:rPr lang="en-US" altLang="zh-CN" sz="1045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endParaRPr lang="zh-CN" altLang="en-US" sz="1045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796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045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从卫星探测到瞬变源爆发的</a:t>
            </a:r>
            <a:r>
              <a:rPr lang="en-US" altLang="zh-CN" sz="1045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T0</a:t>
            </a:r>
            <a:r>
              <a:rPr lang="zh-CN" altLang="en-US" sz="1045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时刻到梦飞开始观测的延时时间小于</a:t>
            </a:r>
            <a:r>
              <a:rPr lang="en-US" altLang="zh-CN" sz="1045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zh-CN" altLang="en-US" sz="1045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分钟的快速响应能力</a:t>
            </a:r>
            <a:endParaRPr lang="zh-CN" altLang="en-US" sz="1045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</a:fld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</a:fld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</a:fld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</a:fld>
            <a:endParaRPr lang="fr-F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0E462F-C152-3342-BD7F-580EF8FAFC2F}" type="slidenum">
              <a:rPr lang="fr-FR" smtClean="0"/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institutionnel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r>
              <a:rPr lang="fr-FR" dirty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  <a:lvl2pPr marL="508000" indent="0" algn="ctr">
              <a:buNone/>
              <a:defRPr sz="2220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000" indent="0" algn="ctr">
              <a:buNone/>
              <a:defRPr sz="1780"/>
            </a:lvl5pPr>
            <a:lvl6pPr marL="2540000" indent="0" algn="ctr">
              <a:buNone/>
              <a:defRPr sz="1780"/>
            </a:lvl6pPr>
            <a:lvl7pPr marL="3048000" indent="0" algn="ctr">
              <a:buNone/>
              <a:defRPr sz="1780"/>
            </a:lvl7pPr>
            <a:lvl8pPr marL="3556000" indent="0" algn="ctr">
              <a:buNone/>
              <a:defRPr sz="1780"/>
            </a:lvl8pPr>
            <a:lvl9pPr marL="4064000" indent="0" algn="ctr">
              <a:buNone/>
              <a:defRPr sz="1780"/>
            </a:lvl9pPr>
          </a:lstStyle>
          <a:p>
            <a:r>
              <a:rPr lang="fr-FR" dirty="0"/>
              <a:t>CLIQUEZ POUR MODIFIER LE TITRE 2</a:t>
            </a:r>
            <a:endParaRPr lang="fr-FR" dirty="0"/>
          </a:p>
        </p:txBody>
      </p:sp>
      <p:sp>
        <p:nvSpPr>
          <p:cNvPr id="9" name="Espace réservé du contenu 2"/>
          <p:cNvSpPr>
            <a:spLocks noGrp="1"/>
          </p:cNvSpPr>
          <p:nvPr>
            <p:ph idx="10" hasCustomPrompt="1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NES - couv institutionnel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r>
              <a:rPr lang="fr-FR" dirty="0"/>
              <a:t>CLIQUEZ ET MODIFIEZ LE TITRE</a:t>
            </a:r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  <a:lvl2pPr marL="508000" indent="0" algn="ctr">
              <a:buNone/>
              <a:defRPr sz="2220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000" indent="0" algn="ctr">
              <a:buNone/>
              <a:defRPr sz="1780"/>
            </a:lvl5pPr>
            <a:lvl6pPr marL="2540000" indent="0" algn="ctr">
              <a:buNone/>
              <a:defRPr sz="1780"/>
            </a:lvl6pPr>
            <a:lvl7pPr marL="3048000" indent="0" algn="ctr">
              <a:buNone/>
              <a:defRPr sz="1780"/>
            </a:lvl7pPr>
            <a:lvl8pPr marL="3556000" indent="0" algn="ctr">
              <a:buNone/>
              <a:defRPr sz="1780"/>
            </a:lvl8pPr>
            <a:lvl9pPr marL="4064000" indent="0" algn="ctr">
              <a:buNone/>
              <a:defRPr sz="1780"/>
            </a:lvl9pPr>
          </a:lstStyle>
          <a:p>
            <a:r>
              <a:rPr lang="fr-FR" dirty="0"/>
              <a:t>CLIQUEZ POUR MODIFIER LE TITRE 2</a:t>
            </a:r>
            <a:endParaRPr lang="fr-FR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0" hasCustomPrompt="1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45440" y="507991"/>
            <a:ext cx="7620000" cy="369332"/>
          </a:xfrm>
        </p:spPr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fr-FR" dirty="0"/>
              <a:t>Titre du sommaire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145286" y="1520825"/>
            <a:ext cx="5030470" cy="36274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</p:txBody>
      </p:sp>
      <p:sp>
        <p:nvSpPr>
          <p:cNvPr id="11" name="Sous-titre 2"/>
          <p:cNvSpPr>
            <a:spLocks noGrp="1"/>
          </p:cNvSpPr>
          <p:nvPr>
            <p:ph type="subTitle" idx="13" hasCustomPrompt="1"/>
          </p:nvPr>
        </p:nvSpPr>
        <p:spPr>
          <a:xfrm>
            <a:off x="345440" y="249461"/>
            <a:ext cx="7620000" cy="261610"/>
          </a:xfrm>
        </p:spPr>
        <p:txBody>
          <a:bodyPr>
            <a:spAutoFit/>
          </a:bodyPr>
          <a:lstStyle>
            <a:lvl1pPr marL="0" indent="0" algn="l">
              <a:buNone/>
              <a:defRPr sz="110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08000" indent="0" algn="ctr">
              <a:buNone/>
              <a:defRPr sz="2220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000" indent="0" algn="ctr">
              <a:buNone/>
              <a:defRPr sz="1780"/>
            </a:lvl5pPr>
            <a:lvl6pPr marL="2540000" indent="0" algn="ctr">
              <a:buNone/>
              <a:defRPr sz="1780"/>
            </a:lvl6pPr>
            <a:lvl7pPr marL="3048000" indent="0" algn="ctr">
              <a:buNone/>
              <a:defRPr sz="1780"/>
            </a:lvl7pPr>
            <a:lvl8pPr marL="3556000" indent="0" algn="ctr">
              <a:buNone/>
              <a:defRPr sz="1780"/>
            </a:lvl8pPr>
            <a:lvl9pPr marL="4064000" indent="0" algn="ctr">
              <a:buNone/>
              <a:defRPr sz="1780"/>
            </a:lvl9pPr>
          </a:lstStyle>
          <a:p>
            <a:r>
              <a:rPr lang="fr-FR" dirty="0"/>
              <a:t>INDIQUEZ L’OBJET DE LA PRESENTATION - DATE</a:t>
            </a:r>
            <a:endParaRPr lang="fr-FR" dirty="0"/>
          </a:p>
        </p:txBody>
      </p:sp>
      <p:sp>
        <p:nvSpPr>
          <p:cNvPr id="12" name="Espace réservé du contenu 2"/>
          <p:cNvSpPr>
            <a:spLocks noGrp="1"/>
          </p:cNvSpPr>
          <p:nvPr>
            <p:ph idx="14" hasCustomPrompt="1"/>
          </p:nvPr>
        </p:nvSpPr>
        <p:spPr>
          <a:xfrm>
            <a:off x="9334501" y="1520825"/>
            <a:ext cx="539749" cy="36274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N°</a:t>
            </a:r>
            <a:endParaRPr lang="fr-FR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7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B81167D-292E-8142-ABF3-3BDF0609D345}" type="slidenum">
              <a:rPr lang="fr-FR" smtClean="0"/>
            </a:fld>
            <a:endParaRPr lang="fr-FR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145280" y="507991"/>
            <a:ext cx="3820160" cy="369332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 du sommaire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4145286" y="1520825"/>
            <a:ext cx="5030470" cy="3627438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</p:txBody>
      </p:sp>
      <p:sp>
        <p:nvSpPr>
          <p:cNvPr id="11" name="Sous-titre 2"/>
          <p:cNvSpPr>
            <a:spLocks noGrp="1"/>
          </p:cNvSpPr>
          <p:nvPr>
            <p:ph type="subTitle" idx="13" hasCustomPrompt="1"/>
          </p:nvPr>
        </p:nvSpPr>
        <p:spPr>
          <a:xfrm>
            <a:off x="4145280" y="249461"/>
            <a:ext cx="3820160" cy="261610"/>
          </a:xfrm>
        </p:spPr>
        <p:txBody>
          <a:bodyPr wrap="square">
            <a:spAutoFit/>
          </a:bodyPr>
          <a:lstStyle>
            <a:lvl1pPr marL="0" indent="0" algn="l">
              <a:buNone/>
              <a:defRPr sz="110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08000" indent="0" algn="ctr">
              <a:buNone/>
              <a:defRPr sz="2220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000" indent="0" algn="ctr">
              <a:buNone/>
              <a:defRPr sz="1780"/>
            </a:lvl5pPr>
            <a:lvl6pPr marL="2540000" indent="0" algn="ctr">
              <a:buNone/>
              <a:defRPr sz="1780"/>
            </a:lvl6pPr>
            <a:lvl7pPr marL="3048000" indent="0" algn="ctr">
              <a:buNone/>
              <a:defRPr sz="1780"/>
            </a:lvl7pPr>
            <a:lvl8pPr marL="3556000" indent="0" algn="ctr">
              <a:buNone/>
              <a:defRPr sz="1780"/>
            </a:lvl8pPr>
            <a:lvl9pPr marL="4064000" indent="0" algn="ctr">
              <a:buNone/>
              <a:defRPr sz="1780"/>
            </a:lvl9pPr>
          </a:lstStyle>
          <a:p>
            <a:r>
              <a:rPr lang="fr-FR" dirty="0"/>
              <a:t>INDIQUEZ L’OBJET DE LA PRESENTATION - DATE</a:t>
            </a:r>
            <a:endParaRPr lang="fr-FR" dirty="0"/>
          </a:p>
        </p:txBody>
      </p:sp>
      <p:sp>
        <p:nvSpPr>
          <p:cNvPr id="12" name="Espace réservé du contenu 2"/>
          <p:cNvSpPr>
            <a:spLocks noGrp="1"/>
          </p:cNvSpPr>
          <p:nvPr>
            <p:ph idx="14" hasCustomPrompt="1"/>
          </p:nvPr>
        </p:nvSpPr>
        <p:spPr>
          <a:xfrm>
            <a:off x="9334501" y="1520825"/>
            <a:ext cx="539749" cy="36274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N°</a:t>
            </a:r>
            <a:endParaRPr lang="fr-FR" dirty="0"/>
          </a:p>
        </p:txBody>
      </p:sp>
      <p:sp>
        <p:nvSpPr>
          <p:cNvPr id="7" name="Espace réservé pour une image  2"/>
          <p:cNvSpPr>
            <a:spLocks noGrp="1"/>
          </p:cNvSpPr>
          <p:nvPr>
            <p:ph type="pic" idx="15"/>
          </p:nvPr>
        </p:nvSpPr>
        <p:spPr>
          <a:xfrm>
            <a:off x="0" y="0"/>
            <a:ext cx="3603626" cy="5715000"/>
          </a:xfrm>
        </p:spPr>
        <p:txBody>
          <a:bodyPr/>
          <a:lstStyle>
            <a:lvl1pPr marL="0" indent="0">
              <a:buNone/>
              <a:defRPr sz="3555"/>
            </a:lvl1pPr>
            <a:lvl2pPr marL="508000" indent="0">
              <a:buNone/>
              <a:defRPr sz="3110"/>
            </a:lvl2pPr>
            <a:lvl3pPr marL="1016000" indent="0">
              <a:buNone/>
              <a:defRPr sz="2665"/>
            </a:lvl3pPr>
            <a:lvl4pPr marL="1524000" indent="0">
              <a:buNone/>
              <a:defRPr sz="2220"/>
            </a:lvl4pPr>
            <a:lvl5pPr marL="2032000" indent="0">
              <a:buNone/>
              <a:defRPr sz="2220"/>
            </a:lvl5pPr>
            <a:lvl6pPr marL="2540000" indent="0">
              <a:buNone/>
              <a:defRPr sz="2220"/>
            </a:lvl6pPr>
            <a:lvl7pPr marL="3048000" indent="0">
              <a:buNone/>
              <a:defRPr sz="2220"/>
            </a:lvl7pPr>
            <a:lvl8pPr marL="3556000" indent="0">
              <a:buNone/>
              <a:defRPr sz="2220"/>
            </a:lvl8pPr>
            <a:lvl9pPr marL="4064000" indent="0">
              <a:buNone/>
              <a:defRPr sz="2220"/>
            </a:lvl9pPr>
          </a:lstStyle>
          <a:p>
            <a:endParaRPr lang="fr-FR" dirty="0"/>
          </a:p>
        </p:txBody>
      </p:sp>
      <p:sp>
        <p:nvSpPr>
          <p:cNvPr id="8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7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B81167D-292E-8142-ABF3-3BDF0609D345}" type="slidenum">
              <a:rPr lang="fr-FR" smtClean="0"/>
            </a:fld>
            <a:endParaRPr lang="fr-FR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Bleu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114660" y="607795"/>
            <a:ext cx="5178736" cy="369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  <a:endParaRPr lang="fr-FR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114660" y="304427"/>
            <a:ext cx="5178736" cy="265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1100" b="0" kern="120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08000" indent="0" algn="ctr">
              <a:buNone/>
              <a:defRPr sz="2220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000" indent="0" algn="ctr">
              <a:buNone/>
              <a:defRPr sz="1780"/>
            </a:lvl5pPr>
            <a:lvl6pPr marL="2540000" indent="0" algn="ctr">
              <a:buNone/>
              <a:defRPr sz="1780"/>
            </a:lvl6pPr>
            <a:lvl7pPr marL="3048000" indent="0" algn="ctr">
              <a:buNone/>
              <a:defRPr sz="1780"/>
            </a:lvl7pPr>
            <a:lvl8pPr marL="3556000" indent="0" algn="ctr">
              <a:buNone/>
              <a:defRPr sz="1780"/>
            </a:lvl8pPr>
            <a:lvl9pPr marL="4064000" indent="0" algn="ctr">
              <a:buNone/>
              <a:defRPr sz="1780"/>
            </a:lvl9pPr>
          </a:lstStyle>
          <a:p>
            <a:r>
              <a:rPr lang="fr-FR" dirty="0"/>
              <a:t>INDIQUEZ L’OBJET DE LA PRESENTATION - DATE</a:t>
            </a:r>
            <a:endParaRPr lang="fr-FR" dirty="0"/>
          </a:p>
        </p:txBody>
      </p:sp>
      <p:sp>
        <p:nvSpPr>
          <p:cNvPr id="11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3114668" y="1201485"/>
            <a:ext cx="6768203" cy="39753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090218" y="537924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B81167D-292E-8142-ABF3-3BDF0609D345}" type="slidenum">
              <a:rPr lang="fr-FR" smtClean="0"/>
            </a:fld>
            <a:endParaRPr lang="fr-FR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30791" y="544000"/>
            <a:ext cx="8749709" cy="369332"/>
          </a:xfrm>
        </p:spPr>
        <p:txBody>
          <a:bodyPr/>
          <a:lstStyle/>
          <a:p>
            <a:r>
              <a:rPr lang="fr-FR" dirty="0"/>
              <a:t>Cliquez et modifiez le titre</a:t>
            </a:r>
            <a:endParaRPr lang="fr-FR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30791" y="251261"/>
            <a:ext cx="7962604" cy="265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1100" b="0" kern="120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08000" indent="0" algn="ctr">
              <a:buNone/>
              <a:defRPr sz="2220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000" indent="0" algn="ctr">
              <a:buNone/>
              <a:defRPr sz="1780"/>
            </a:lvl5pPr>
            <a:lvl6pPr marL="2540000" indent="0" algn="ctr">
              <a:buNone/>
              <a:defRPr sz="1780"/>
            </a:lvl6pPr>
            <a:lvl7pPr marL="3048000" indent="0" algn="ctr">
              <a:buNone/>
              <a:defRPr sz="1780"/>
            </a:lvl7pPr>
            <a:lvl8pPr marL="3556000" indent="0" algn="ctr">
              <a:buNone/>
              <a:defRPr sz="1780"/>
            </a:lvl8pPr>
            <a:lvl9pPr marL="4064000" indent="0" algn="ctr">
              <a:buNone/>
              <a:defRPr sz="1780"/>
            </a:lvl9pPr>
          </a:lstStyle>
          <a:p>
            <a:r>
              <a:rPr lang="fr-FR" dirty="0"/>
              <a:t>INDIQUEZ L’OBJET DE LA PRESENTATION - DATE</a:t>
            </a:r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5" hasCustomPrompt="1"/>
          </p:nvPr>
        </p:nvSpPr>
        <p:spPr>
          <a:xfrm>
            <a:off x="331612" y="1206500"/>
            <a:ext cx="9209267" cy="3971556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7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B81167D-292E-8142-ABF3-3BDF0609D345}" type="slidenum">
              <a:rPr lang="fr-FR" smtClean="0"/>
            </a:fld>
            <a:endParaRPr lang="fr-FR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778250" y="544000"/>
            <a:ext cx="5302251" cy="369332"/>
          </a:xfrm>
        </p:spPr>
        <p:txBody>
          <a:bodyPr/>
          <a:lstStyle/>
          <a:p>
            <a:r>
              <a:rPr lang="fr-FR" dirty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778251" y="1206066"/>
            <a:ext cx="5762629" cy="39707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3" hasCustomPrompt="1"/>
          </p:nvPr>
        </p:nvSpPr>
        <p:spPr>
          <a:xfrm>
            <a:off x="1" y="0"/>
            <a:ext cx="3535122" cy="5715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665" i="1">
                <a:solidFill>
                  <a:srgbClr val="002060"/>
                </a:solidFill>
              </a:defRPr>
            </a:lvl1pPr>
            <a:lvl2pPr marL="381000" indent="0">
              <a:buNone/>
              <a:defRPr sz="2335"/>
            </a:lvl2pPr>
            <a:lvl3pPr marL="762000" indent="0">
              <a:buNone/>
              <a:defRPr sz="2000"/>
            </a:lvl3pPr>
            <a:lvl4pPr marL="1143000" indent="0">
              <a:buNone/>
              <a:defRPr sz="1665"/>
            </a:lvl4pPr>
            <a:lvl5pPr marL="1524000" indent="0">
              <a:buNone/>
              <a:defRPr sz="1665"/>
            </a:lvl5pPr>
            <a:lvl6pPr marL="1905000" indent="0">
              <a:buNone/>
              <a:defRPr sz="1665"/>
            </a:lvl6pPr>
            <a:lvl7pPr marL="2286000" indent="0">
              <a:buNone/>
              <a:defRPr sz="1665"/>
            </a:lvl7pPr>
            <a:lvl8pPr marL="2667000" indent="0">
              <a:buNone/>
              <a:defRPr sz="1665"/>
            </a:lvl8pPr>
            <a:lvl9pPr marL="3048000" indent="0">
              <a:buNone/>
              <a:defRPr sz="1665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778251" y="251261"/>
            <a:ext cx="4515147" cy="265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1100" b="0" kern="120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08000" indent="0" algn="ctr">
              <a:buNone/>
              <a:defRPr sz="2220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000" indent="0" algn="ctr">
              <a:buNone/>
              <a:defRPr sz="1780"/>
            </a:lvl5pPr>
            <a:lvl6pPr marL="2540000" indent="0" algn="ctr">
              <a:buNone/>
              <a:defRPr sz="1780"/>
            </a:lvl6pPr>
            <a:lvl7pPr marL="3048000" indent="0" algn="ctr">
              <a:buNone/>
              <a:defRPr sz="1780"/>
            </a:lvl7pPr>
            <a:lvl8pPr marL="3556000" indent="0" algn="ctr">
              <a:buNone/>
              <a:defRPr sz="1780"/>
            </a:lvl8pPr>
            <a:lvl9pPr marL="4064000" indent="0" algn="ctr">
              <a:buNone/>
              <a:defRPr sz="1780"/>
            </a:lvl9pPr>
          </a:lstStyle>
          <a:p>
            <a:r>
              <a:rPr lang="fr-FR" dirty="0"/>
              <a:t>INDIQUEZ L’OBJET DE LA PRESENTATION - DATE</a:t>
            </a:r>
            <a:endParaRPr lang="fr-FR" dirty="0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7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B81167D-292E-8142-ABF3-3BDF0609D345}" type="slidenum">
              <a:rPr lang="fr-FR" smtClean="0"/>
            </a:fld>
            <a:endParaRPr lang="fr-FR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nn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18978" y="544000"/>
            <a:ext cx="8761523" cy="369332"/>
          </a:xfrm>
        </p:spPr>
        <p:txBody>
          <a:bodyPr/>
          <a:lstStyle/>
          <a:p>
            <a:r>
              <a:rPr lang="fr-FR" dirty="0"/>
              <a:t>Cliquez et modifiez le titre</a:t>
            </a:r>
            <a:endParaRPr lang="fr-FR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18990" y="251261"/>
            <a:ext cx="7974419" cy="265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fr-FR" sz="1100" b="0" kern="120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08000" indent="0" algn="ctr">
              <a:buNone/>
              <a:defRPr sz="2220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000" indent="0" algn="ctr">
              <a:buNone/>
              <a:defRPr sz="1780"/>
            </a:lvl5pPr>
            <a:lvl6pPr marL="2540000" indent="0" algn="ctr">
              <a:buNone/>
              <a:defRPr sz="1780"/>
            </a:lvl6pPr>
            <a:lvl7pPr marL="3048000" indent="0" algn="ctr">
              <a:buNone/>
              <a:defRPr sz="1780"/>
            </a:lvl7pPr>
            <a:lvl8pPr marL="3556000" indent="0" algn="ctr">
              <a:buNone/>
              <a:defRPr sz="1780"/>
            </a:lvl8pPr>
            <a:lvl9pPr marL="4064000" indent="0" algn="ctr">
              <a:buNone/>
              <a:defRPr sz="1780"/>
            </a:lvl9pPr>
          </a:lstStyle>
          <a:p>
            <a:r>
              <a:rPr lang="fr-FR" dirty="0"/>
              <a:t>INDIQUEZ L’OBJET DE LA PRESENTATION - DATE</a:t>
            </a:r>
            <a:endParaRPr lang="fr-FR" dirty="0"/>
          </a:p>
        </p:txBody>
      </p:sp>
      <p:sp>
        <p:nvSpPr>
          <p:cNvPr id="9" name="Espace réservé du contenu 2"/>
          <p:cNvSpPr>
            <a:spLocks noGrp="1"/>
          </p:cNvSpPr>
          <p:nvPr>
            <p:ph idx="15" hasCustomPrompt="1"/>
          </p:nvPr>
        </p:nvSpPr>
        <p:spPr>
          <a:xfrm>
            <a:off x="318979" y="1206066"/>
            <a:ext cx="4586273" cy="397077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  <a:lvl2pPr marL="400050" indent="-254000">
              <a:buFont typeface="Wingdings" panose="05000000000000000000" pitchFamily="2" charset="2"/>
              <a:buChar char="v"/>
              <a:defRPr/>
            </a:lvl2pPr>
            <a:lvl3pPr marL="680085" indent="-254000">
              <a:buFont typeface="Wingdings" panose="05000000000000000000" pitchFamily="2" charset="2"/>
              <a:buChar char="Ø"/>
              <a:defRPr/>
            </a:lvl3pPr>
          </a:lstStyle>
          <a:p>
            <a:pPr lvl="0"/>
            <a:r>
              <a:rPr lang="fr-FR" dirty="0"/>
              <a:t>Cliquez pour modifier le texte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</p:txBody>
      </p:sp>
      <p:sp>
        <p:nvSpPr>
          <p:cNvPr id="11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5296590" y="1206066"/>
            <a:ext cx="4586273" cy="397077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fr-FR" dirty="0"/>
              <a:t>Cliquez pour modifier le texte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7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B81167D-292E-8142-ABF3-3BDF0609D345}" type="slidenum">
              <a:rPr lang="fr-FR" smtClean="0"/>
            </a:fld>
            <a:endParaRPr lang="fr-FR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Bleu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18990" y="565265"/>
            <a:ext cx="7974419" cy="3693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  <a:endParaRPr lang="fr-FR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18990" y="261897"/>
            <a:ext cx="7974419" cy="265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1100" b="0" kern="120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08000" indent="0" algn="ctr">
              <a:buNone/>
              <a:defRPr sz="2220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000" indent="0" algn="ctr">
              <a:buNone/>
              <a:defRPr sz="1780"/>
            </a:lvl5pPr>
            <a:lvl6pPr marL="2540000" indent="0" algn="ctr">
              <a:buNone/>
              <a:defRPr sz="1780"/>
            </a:lvl6pPr>
            <a:lvl7pPr marL="3048000" indent="0" algn="ctr">
              <a:buNone/>
              <a:defRPr sz="1780"/>
            </a:lvl7pPr>
            <a:lvl8pPr marL="3556000" indent="0" algn="ctr">
              <a:buNone/>
              <a:defRPr sz="1780"/>
            </a:lvl8pPr>
            <a:lvl9pPr marL="4064000" indent="0" algn="ctr">
              <a:buNone/>
              <a:defRPr sz="1780"/>
            </a:lvl9pPr>
          </a:lstStyle>
          <a:p>
            <a:r>
              <a:rPr lang="fr-FR" dirty="0"/>
              <a:t>INDIQUEZ L’OBJET DE LA PRESENTATION - DATE</a:t>
            </a:r>
            <a:endParaRPr lang="fr-FR" dirty="0"/>
          </a:p>
        </p:txBody>
      </p:sp>
      <p:sp>
        <p:nvSpPr>
          <p:cNvPr id="11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318982" y="1180216"/>
            <a:ext cx="9563887" cy="39966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206758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B81167D-292E-8142-ABF3-3BDF0609D345}" type="slidenum">
              <a:rPr lang="fr-FR" smtClean="0"/>
            </a:fld>
            <a:endParaRPr lang="fr-FR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rciem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318982" y="781239"/>
            <a:ext cx="9563887" cy="4395603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bg1"/>
                </a:solidFill>
              </a:defRPr>
            </a:lvl1pPr>
            <a:lvl2pPr marL="146050" indent="0">
              <a:buNone/>
              <a:defRPr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REMERCIEMENTS</a:t>
            </a:r>
            <a:endParaRPr lang="fr-FR" dirty="0"/>
          </a:p>
          <a:p>
            <a:pPr lvl="1"/>
            <a:r>
              <a:rPr lang="fr-FR" dirty="0"/>
              <a:t>Cliquez pour modifier les styles du texte du masque</a:t>
            </a:r>
            <a:endParaRPr lang="fr-FR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208306" y="5329202"/>
            <a:ext cx="39878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65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B81167D-292E-8142-ABF3-3BDF0609D345}" type="slidenum">
              <a:rPr lang="fr-FR" smtClean="0"/>
            </a:fld>
            <a:endParaRPr lang="fr-FR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Remerciements - Co Bran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318982" y="781236"/>
            <a:ext cx="9563887" cy="2423604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bg1"/>
                </a:solidFill>
              </a:defRPr>
            </a:lvl1pPr>
            <a:lvl2pPr marL="146050" indent="0">
              <a:buNone/>
              <a:defRPr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REMERCIEMENTS</a:t>
            </a:r>
            <a:endParaRPr lang="fr-FR" dirty="0"/>
          </a:p>
          <a:p>
            <a:pPr lvl="1"/>
            <a:r>
              <a:rPr lang="fr-FR" dirty="0"/>
              <a:t>Cliquez pour modifier les styles du texte du masque</a:t>
            </a:r>
            <a:endParaRPr lang="fr-FR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3808520"/>
            <a:ext cx="10160000" cy="656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45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206758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B81167D-292E-8142-ABF3-3BDF0609D345}" type="slidenum">
              <a:rPr lang="fr-FR" smtClean="0"/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roj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r>
              <a:rPr lang="fr-FR" dirty="0"/>
              <a:t>CLIQUEZ ET MODIFIEZ LE TITRE</a:t>
            </a:r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  <a:lvl2pPr marL="508000" indent="0" algn="ctr">
              <a:buNone/>
              <a:defRPr sz="2220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000" indent="0" algn="ctr">
              <a:buNone/>
              <a:defRPr sz="1780"/>
            </a:lvl5pPr>
            <a:lvl6pPr marL="2540000" indent="0" algn="ctr">
              <a:buNone/>
              <a:defRPr sz="1780"/>
            </a:lvl6pPr>
            <a:lvl7pPr marL="3048000" indent="0" algn="ctr">
              <a:buNone/>
              <a:defRPr sz="1780"/>
            </a:lvl7pPr>
            <a:lvl8pPr marL="3556000" indent="0" algn="ctr">
              <a:buNone/>
              <a:defRPr sz="1780"/>
            </a:lvl8pPr>
            <a:lvl9pPr marL="4064000" indent="0" algn="ctr">
              <a:buNone/>
              <a:defRPr sz="1780"/>
            </a:lvl9pPr>
          </a:lstStyle>
          <a:p>
            <a:r>
              <a:rPr lang="fr-FR" dirty="0"/>
              <a:t>CLIQUEZ POUR MODIFIER LE TITRE 2</a:t>
            </a:r>
            <a:endParaRPr lang="fr-FR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0" hasCustomPrompt="1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institutionnel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r>
              <a:rPr lang="fr-FR" dirty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  <a:lvl2pPr marL="508000" indent="0" algn="ctr">
              <a:buNone/>
              <a:defRPr sz="2220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000" indent="0" algn="ctr">
              <a:buNone/>
              <a:defRPr sz="1780"/>
            </a:lvl5pPr>
            <a:lvl6pPr marL="2540000" indent="0" algn="ctr">
              <a:buNone/>
              <a:defRPr sz="1780"/>
            </a:lvl6pPr>
            <a:lvl7pPr marL="3048000" indent="0" algn="ctr">
              <a:buNone/>
              <a:defRPr sz="1780"/>
            </a:lvl7pPr>
            <a:lvl8pPr marL="3556000" indent="0" algn="ctr">
              <a:buNone/>
              <a:defRPr sz="1780"/>
            </a:lvl8pPr>
            <a:lvl9pPr marL="4064000" indent="0" algn="ctr">
              <a:buNone/>
              <a:defRPr sz="1780"/>
            </a:lvl9pPr>
          </a:lstStyle>
          <a:p>
            <a:r>
              <a:rPr lang="fr-FR" dirty="0"/>
              <a:t>CLIQUEZ POUR MODIFIER LE TITRE 2</a:t>
            </a:r>
            <a:endParaRPr lang="fr-FR" dirty="0"/>
          </a:p>
        </p:txBody>
      </p:sp>
      <p:sp>
        <p:nvSpPr>
          <p:cNvPr id="9" name="Espace réservé du contenu 2"/>
          <p:cNvSpPr>
            <a:spLocks noGrp="1"/>
          </p:cNvSpPr>
          <p:nvPr>
            <p:ph idx="10" hasCustomPrompt="1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roj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r>
              <a:rPr lang="fr-FR" dirty="0"/>
              <a:t>CLIQUEZ ET MODIFIEZ LE TITRE</a:t>
            </a:r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  <a:lvl2pPr marL="508000" indent="0" algn="ctr">
              <a:buNone/>
              <a:defRPr sz="2220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000" indent="0" algn="ctr">
              <a:buNone/>
              <a:defRPr sz="1780"/>
            </a:lvl5pPr>
            <a:lvl6pPr marL="2540000" indent="0" algn="ctr">
              <a:buNone/>
              <a:defRPr sz="1780"/>
            </a:lvl6pPr>
            <a:lvl7pPr marL="3048000" indent="0" algn="ctr">
              <a:buNone/>
              <a:defRPr sz="1780"/>
            </a:lvl7pPr>
            <a:lvl8pPr marL="3556000" indent="0" algn="ctr">
              <a:buNone/>
              <a:defRPr sz="1780"/>
            </a:lvl8pPr>
            <a:lvl9pPr marL="4064000" indent="0" algn="ctr">
              <a:buNone/>
              <a:defRPr sz="1780"/>
            </a:lvl9pPr>
          </a:lstStyle>
          <a:p>
            <a:r>
              <a:rPr lang="fr-FR" dirty="0"/>
              <a:t>CLIQUEZ POUR MODIFIER LE TITRE 2</a:t>
            </a:r>
            <a:endParaRPr lang="fr-FR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0" hasCustomPrompt="1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co-bran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r>
              <a:rPr lang="fr-FR" dirty="0"/>
              <a:t>CLIQUEZ ET MODIFIEZ LE TITRE</a:t>
            </a:r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  <a:lvl2pPr marL="508000" indent="0" algn="ctr">
              <a:buNone/>
              <a:defRPr sz="2220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000" indent="0" algn="ctr">
              <a:buNone/>
              <a:defRPr sz="1780"/>
            </a:lvl5pPr>
            <a:lvl6pPr marL="2540000" indent="0" algn="ctr">
              <a:buNone/>
              <a:defRPr sz="1780"/>
            </a:lvl6pPr>
            <a:lvl7pPr marL="3048000" indent="0" algn="ctr">
              <a:buNone/>
              <a:defRPr sz="1780"/>
            </a:lvl7pPr>
            <a:lvl8pPr marL="3556000" indent="0" algn="ctr">
              <a:buNone/>
              <a:defRPr sz="1780"/>
            </a:lvl8pPr>
            <a:lvl9pPr marL="4064000" indent="0" algn="ctr">
              <a:buNone/>
              <a:defRPr sz="1780"/>
            </a:lvl9pPr>
          </a:lstStyle>
          <a:p>
            <a:r>
              <a:rPr lang="fr-FR" dirty="0"/>
              <a:t>CLIQUEZ POUR MODIFIER LE TITRE 2</a:t>
            </a:r>
            <a:endParaRPr lang="fr-FR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0" hasCustomPrompt="1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 hasCustomPrompt="1"/>
          </p:nvPr>
        </p:nvSpPr>
        <p:spPr>
          <a:xfrm>
            <a:off x="0" y="9"/>
            <a:ext cx="10160000" cy="2018211"/>
          </a:xfrm>
        </p:spPr>
        <p:txBody>
          <a:bodyPr anchor="t"/>
          <a:lstStyle>
            <a:lvl1pPr marL="0" indent="0">
              <a:buNone/>
              <a:defRPr sz="2665" i="1">
                <a:solidFill>
                  <a:schemeClr val="bg1"/>
                </a:solidFill>
              </a:defRPr>
            </a:lvl1pPr>
            <a:lvl2pPr marL="381000" indent="0">
              <a:buNone/>
              <a:defRPr sz="2335"/>
            </a:lvl2pPr>
            <a:lvl3pPr marL="762000" indent="0">
              <a:buNone/>
              <a:defRPr sz="2000"/>
            </a:lvl3pPr>
            <a:lvl4pPr marL="1143000" indent="0">
              <a:buNone/>
              <a:defRPr sz="1665"/>
            </a:lvl4pPr>
            <a:lvl5pPr marL="1524000" indent="0">
              <a:buNone/>
              <a:defRPr sz="1665"/>
            </a:lvl5pPr>
            <a:lvl6pPr marL="1905000" indent="0">
              <a:buNone/>
              <a:defRPr sz="1665"/>
            </a:lvl6pPr>
            <a:lvl7pPr marL="2286000" indent="0">
              <a:buNone/>
              <a:defRPr sz="1665"/>
            </a:lvl7pPr>
            <a:lvl8pPr marL="2667000" indent="0">
              <a:buNone/>
              <a:defRPr sz="1665"/>
            </a:lvl8pPr>
            <a:lvl9pPr marL="3048000" indent="0">
              <a:buNone/>
              <a:defRPr sz="1665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r>
              <a:rPr lang="fr-FR" dirty="0"/>
              <a:t>CLIQUEZ ET MODIFIEZ LE TITRE</a:t>
            </a:r>
            <a:endParaRPr lang="fr-FR" dirty="0"/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  <a:lvl2pPr marL="508000" indent="0" algn="ctr">
              <a:buNone/>
              <a:defRPr sz="2220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000" indent="0" algn="ctr">
              <a:buNone/>
              <a:defRPr sz="1780"/>
            </a:lvl5pPr>
            <a:lvl6pPr marL="2540000" indent="0" algn="ctr">
              <a:buNone/>
              <a:defRPr sz="1780"/>
            </a:lvl6pPr>
            <a:lvl7pPr marL="3048000" indent="0" algn="ctr">
              <a:buNone/>
              <a:defRPr sz="1780"/>
            </a:lvl7pPr>
            <a:lvl8pPr marL="3556000" indent="0" algn="ctr">
              <a:buNone/>
              <a:defRPr sz="1780"/>
            </a:lvl8pPr>
            <a:lvl9pPr marL="4064000" indent="0" algn="ctr">
              <a:buNone/>
              <a:defRPr sz="1780"/>
            </a:lvl9pPr>
          </a:lstStyle>
          <a:p>
            <a:r>
              <a:rPr lang="fr-FR" dirty="0"/>
              <a:t>CLIQUEZ POUR MODIFIER LE TITRE 2</a:t>
            </a:r>
            <a:endParaRPr lang="fr-FR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0" hasCustomPrompt="1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proj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 hasCustomPrompt="1"/>
          </p:nvPr>
        </p:nvSpPr>
        <p:spPr>
          <a:xfrm>
            <a:off x="0" y="9"/>
            <a:ext cx="10160000" cy="2018211"/>
          </a:xfrm>
        </p:spPr>
        <p:txBody>
          <a:bodyPr anchor="t"/>
          <a:lstStyle>
            <a:lvl1pPr marL="0" indent="0">
              <a:buNone/>
              <a:defRPr sz="2665" i="1">
                <a:solidFill>
                  <a:schemeClr val="bg1"/>
                </a:solidFill>
              </a:defRPr>
            </a:lvl1pPr>
            <a:lvl2pPr marL="381000" indent="0">
              <a:buNone/>
              <a:defRPr sz="2335"/>
            </a:lvl2pPr>
            <a:lvl3pPr marL="762000" indent="0">
              <a:buNone/>
              <a:defRPr sz="2000"/>
            </a:lvl3pPr>
            <a:lvl4pPr marL="1143000" indent="0">
              <a:buNone/>
              <a:defRPr sz="1665"/>
            </a:lvl4pPr>
            <a:lvl5pPr marL="1524000" indent="0">
              <a:buNone/>
              <a:defRPr sz="1665"/>
            </a:lvl5pPr>
            <a:lvl6pPr marL="1905000" indent="0">
              <a:buNone/>
              <a:defRPr sz="1665"/>
            </a:lvl6pPr>
            <a:lvl7pPr marL="2286000" indent="0">
              <a:buNone/>
              <a:defRPr sz="1665"/>
            </a:lvl7pPr>
            <a:lvl8pPr marL="2667000" indent="0">
              <a:buNone/>
              <a:defRPr sz="1665"/>
            </a:lvl8pPr>
            <a:lvl9pPr marL="3048000" indent="0">
              <a:buNone/>
              <a:defRPr sz="1665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r>
              <a:rPr lang="fr-FR" dirty="0"/>
              <a:t>CLIQUEZ ET MODIFIEZ LE TITRE</a:t>
            </a:r>
            <a:endParaRPr lang="fr-FR" dirty="0"/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  <a:lvl2pPr marL="508000" indent="0" algn="ctr">
              <a:buNone/>
              <a:defRPr sz="2220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000" indent="0" algn="ctr">
              <a:buNone/>
              <a:defRPr sz="1780"/>
            </a:lvl5pPr>
            <a:lvl6pPr marL="2540000" indent="0" algn="ctr">
              <a:buNone/>
              <a:defRPr sz="1780"/>
            </a:lvl6pPr>
            <a:lvl7pPr marL="3048000" indent="0" algn="ctr">
              <a:buNone/>
              <a:defRPr sz="1780"/>
            </a:lvl7pPr>
            <a:lvl8pPr marL="3556000" indent="0" algn="ctr">
              <a:buNone/>
              <a:defRPr sz="1780"/>
            </a:lvl8pPr>
            <a:lvl9pPr marL="4064000" indent="0" algn="ctr">
              <a:buNone/>
              <a:defRPr sz="1780"/>
            </a:lvl9pPr>
          </a:lstStyle>
          <a:p>
            <a:r>
              <a:rPr lang="fr-FR" dirty="0"/>
              <a:t>CLIQUEZ POUR MODIFIER LE TITRE 2</a:t>
            </a:r>
            <a:endParaRPr lang="fr-FR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0" hasCustomPrompt="1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co-bran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 hasCustomPrompt="1"/>
          </p:nvPr>
        </p:nvSpPr>
        <p:spPr>
          <a:xfrm>
            <a:off x="0" y="9"/>
            <a:ext cx="10160000" cy="2018211"/>
          </a:xfrm>
        </p:spPr>
        <p:txBody>
          <a:bodyPr anchor="t"/>
          <a:lstStyle>
            <a:lvl1pPr marL="0" indent="0">
              <a:buNone/>
              <a:defRPr sz="2665" i="1">
                <a:solidFill>
                  <a:schemeClr val="bg1"/>
                </a:solidFill>
              </a:defRPr>
            </a:lvl1pPr>
            <a:lvl2pPr marL="381000" indent="0">
              <a:buNone/>
              <a:defRPr sz="2335"/>
            </a:lvl2pPr>
            <a:lvl3pPr marL="762000" indent="0">
              <a:buNone/>
              <a:defRPr sz="2000"/>
            </a:lvl3pPr>
            <a:lvl4pPr marL="1143000" indent="0">
              <a:buNone/>
              <a:defRPr sz="1665"/>
            </a:lvl4pPr>
            <a:lvl5pPr marL="1524000" indent="0">
              <a:buNone/>
              <a:defRPr sz="1665"/>
            </a:lvl5pPr>
            <a:lvl6pPr marL="1905000" indent="0">
              <a:buNone/>
              <a:defRPr sz="1665"/>
            </a:lvl6pPr>
            <a:lvl7pPr marL="2286000" indent="0">
              <a:buNone/>
              <a:defRPr sz="1665"/>
            </a:lvl7pPr>
            <a:lvl8pPr marL="2667000" indent="0">
              <a:buNone/>
              <a:defRPr sz="1665"/>
            </a:lvl8pPr>
            <a:lvl9pPr marL="3048000" indent="0">
              <a:buNone/>
              <a:defRPr sz="1665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r>
              <a:rPr lang="fr-FR" dirty="0"/>
              <a:t>CLIQUEZ ET MODIFIEZ LE TITRE</a:t>
            </a:r>
            <a:endParaRPr lang="fr-FR" dirty="0"/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  <a:lvl2pPr marL="508000" indent="0" algn="ctr">
              <a:buNone/>
              <a:defRPr sz="2220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000" indent="0" algn="ctr">
              <a:buNone/>
              <a:defRPr sz="1780"/>
            </a:lvl5pPr>
            <a:lvl6pPr marL="2540000" indent="0" algn="ctr">
              <a:buNone/>
              <a:defRPr sz="1780"/>
            </a:lvl6pPr>
            <a:lvl7pPr marL="3048000" indent="0" algn="ctr">
              <a:buNone/>
              <a:defRPr sz="1780"/>
            </a:lvl7pPr>
            <a:lvl8pPr marL="3556000" indent="0" algn="ctr">
              <a:buNone/>
              <a:defRPr sz="1780"/>
            </a:lvl8pPr>
            <a:lvl9pPr marL="4064000" indent="0" algn="ctr">
              <a:buNone/>
              <a:defRPr sz="1780"/>
            </a:lvl9pPr>
          </a:lstStyle>
          <a:p>
            <a:r>
              <a:rPr lang="fr-FR" dirty="0"/>
              <a:t>CLIQUEZ POUR MODIFIER LE TITRE 2</a:t>
            </a:r>
            <a:endParaRPr lang="fr-FR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0" hasCustomPrompt="1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vert.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 hasCustomPrompt="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665" i="1">
                <a:solidFill>
                  <a:schemeClr val="bg1"/>
                </a:solidFill>
              </a:defRPr>
            </a:lvl1pPr>
            <a:lvl2pPr marL="381000" indent="0">
              <a:buNone/>
              <a:defRPr sz="2335"/>
            </a:lvl2pPr>
            <a:lvl3pPr marL="762000" indent="0">
              <a:buNone/>
              <a:defRPr sz="2000"/>
            </a:lvl3pPr>
            <a:lvl4pPr marL="1143000" indent="0">
              <a:buNone/>
              <a:defRPr sz="1665"/>
            </a:lvl4pPr>
            <a:lvl5pPr marL="1524000" indent="0">
              <a:buNone/>
              <a:defRPr sz="1665"/>
            </a:lvl5pPr>
            <a:lvl6pPr marL="1905000" indent="0">
              <a:buNone/>
              <a:defRPr sz="1665"/>
            </a:lvl6pPr>
            <a:lvl7pPr marL="2286000" indent="0">
              <a:buNone/>
              <a:defRPr sz="1665"/>
            </a:lvl7pPr>
            <a:lvl8pPr marL="2667000" indent="0">
              <a:buNone/>
              <a:defRPr sz="1665"/>
            </a:lvl8pPr>
            <a:lvl9pPr marL="3048000" indent="0">
              <a:buNone/>
              <a:defRPr sz="1665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849096" y="1949485"/>
            <a:ext cx="5310910" cy="369332"/>
          </a:xfrm>
        </p:spPr>
        <p:txBody>
          <a:bodyPr wrap="square"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r>
              <a:rPr lang="fr-FR" dirty="0"/>
              <a:t>CLIQUEZ ET MODIFIEZ LE TITRE</a:t>
            </a:r>
            <a:endParaRPr lang="fr-FR" dirty="0"/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6" y="2291121"/>
            <a:ext cx="5310910" cy="707886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  <a:lvl2pPr marL="508000" indent="0" algn="ctr">
              <a:buNone/>
              <a:defRPr sz="2220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000" indent="0" algn="ctr">
              <a:buNone/>
              <a:defRPr sz="1780"/>
            </a:lvl5pPr>
            <a:lvl6pPr marL="2540000" indent="0" algn="ctr">
              <a:buNone/>
              <a:defRPr sz="1780"/>
            </a:lvl6pPr>
            <a:lvl7pPr marL="3048000" indent="0" algn="ctr">
              <a:buNone/>
              <a:defRPr sz="1780"/>
            </a:lvl7pPr>
            <a:lvl8pPr marL="3556000" indent="0" algn="ctr">
              <a:buNone/>
              <a:defRPr sz="1780"/>
            </a:lvl8pPr>
            <a:lvl9pPr marL="4064000" indent="0" algn="ctr">
              <a:buNone/>
              <a:defRPr sz="1780"/>
            </a:lvl9pPr>
          </a:lstStyle>
          <a:p>
            <a:r>
              <a:rPr lang="fr-FR" dirty="0"/>
              <a:t>CLIQUEZ POUR MODIFIER LE TITRE 2</a:t>
            </a:r>
            <a:endParaRPr lang="fr-FR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0" hasCustomPrompt="1"/>
          </p:nvPr>
        </p:nvSpPr>
        <p:spPr>
          <a:xfrm>
            <a:off x="4849096" y="2660460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vert. proj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 hasCustomPrompt="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665" i="1">
                <a:solidFill>
                  <a:schemeClr val="bg1"/>
                </a:solidFill>
              </a:defRPr>
            </a:lvl1pPr>
            <a:lvl2pPr marL="381000" indent="0">
              <a:buNone/>
              <a:defRPr sz="2335"/>
            </a:lvl2pPr>
            <a:lvl3pPr marL="762000" indent="0">
              <a:buNone/>
              <a:defRPr sz="2000"/>
            </a:lvl3pPr>
            <a:lvl4pPr marL="1143000" indent="0">
              <a:buNone/>
              <a:defRPr sz="1665"/>
            </a:lvl4pPr>
            <a:lvl5pPr marL="1524000" indent="0">
              <a:buNone/>
              <a:defRPr sz="1665"/>
            </a:lvl5pPr>
            <a:lvl6pPr marL="1905000" indent="0">
              <a:buNone/>
              <a:defRPr sz="1665"/>
            </a:lvl6pPr>
            <a:lvl7pPr marL="2286000" indent="0">
              <a:buNone/>
              <a:defRPr sz="1665"/>
            </a:lvl7pPr>
            <a:lvl8pPr marL="2667000" indent="0">
              <a:buNone/>
              <a:defRPr sz="1665"/>
            </a:lvl8pPr>
            <a:lvl9pPr marL="3048000" indent="0">
              <a:buNone/>
              <a:defRPr sz="1665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849096" y="1940515"/>
            <a:ext cx="5310910" cy="369332"/>
          </a:xfrm>
        </p:spPr>
        <p:txBody>
          <a:bodyPr wrap="square"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r>
              <a:rPr lang="fr-FR" dirty="0"/>
              <a:t>CLIQUEZ ET MODIFIEZ LE TITRE</a:t>
            </a:r>
            <a:endParaRPr lang="fr-FR" dirty="0"/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6" y="2282150"/>
            <a:ext cx="5310910" cy="707886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  <a:lvl2pPr marL="508000" indent="0" algn="ctr">
              <a:buNone/>
              <a:defRPr sz="2220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000" indent="0" algn="ctr">
              <a:buNone/>
              <a:defRPr sz="1780"/>
            </a:lvl5pPr>
            <a:lvl6pPr marL="2540000" indent="0" algn="ctr">
              <a:buNone/>
              <a:defRPr sz="1780"/>
            </a:lvl6pPr>
            <a:lvl7pPr marL="3048000" indent="0" algn="ctr">
              <a:buNone/>
              <a:defRPr sz="1780"/>
            </a:lvl7pPr>
            <a:lvl8pPr marL="3556000" indent="0" algn="ctr">
              <a:buNone/>
              <a:defRPr sz="1780"/>
            </a:lvl8pPr>
            <a:lvl9pPr marL="4064000" indent="0" algn="ctr">
              <a:buNone/>
              <a:defRPr sz="1780"/>
            </a:lvl9pPr>
          </a:lstStyle>
          <a:p>
            <a:r>
              <a:rPr lang="fr-FR" dirty="0"/>
              <a:t>CLIQUEZ POUR MODIFIER LE TITRE 2</a:t>
            </a:r>
            <a:endParaRPr lang="fr-FR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0" hasCustomPrompt="1"/>
          </p:nvPr>
        </p:nvSpPr>
        <p:spPr>
          <a:xfrm>
            <a:off x="4849096" y="2651490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vert. co-bran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 hasCustomPrompt="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665" i="1">
                <a:solidFill>
                  <a:schemeClr val="bg1"/>
                </a:solidFill>
              </a:defRPr>
            </a:lvl1pPr>
            <a:lvl2pPr marL="381000" indent="0">
              <a:buNone/>
              <a:defRPr sz="2335"/>
            </a:lvl2pPr>
            <a:lvl3pPr marL="762000" indent="0">
              <a:buNone/>
              <a:defRPr sz="2000"/>
            </a:lvl3pPr>
            <a:lvl4pPr marL="1143000" indent="0">
              <a:buNone/>
              <a:defRPr sz="1665"/>
            </a:lvl4pPr>
            <a:lvl5pPr marL="1524000" indent="0">
              <a:buNone/>
              <a:defRPr sz="1665"/>
            </a:lvl5pPr>
            <a:lvl6pPr marL="1905000" indent="0">
              <a:buNone/>
              <a:defRPr sz="1665"/>
            </a:lvl6pPr>
            <a:lvl7pPr marL="2286000" indent="0">
              <a:buNone/>
              <a:defRPr sz="1665"/>
            </a:lvl7pPr>
            <a:lvl8pPr marL="2667000" indent="0">
              <a:buNone/>
              <a:defRPr sz="1665"/>
            </a:lvl8pPr>
            <a:lvl9pPr marL="3048000" indent="0">
              <a:buNone/>
              <a:defRPr sz="1665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849096" y="1940515"/>
            <a:ext cx="5310910" cy="369332"/>
          </a:xfrm>
        </p:spPr>
        <p:txBody>
          <a:bodyPr wrap="square"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r>
              <a:rPr lang="fr-FR" dirty="0"/>
              <a:t>CLIQUEZ ET MODIFIEZ LE TITRE</a:t>
            </a:r>
            <a:endParaRPr lang="fr-FR" dirty="0"/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6" y="2282150"/>
            <a:ext cx="5310910" cy="707886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  <a:lvl2pPr marL="508000" indent="0" algn="ctr">
              <a:buNone/>
              <a:defRPr sz="2220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000" indent="0" algn="ctr">
              <a:buNone/>
              <a:defRPr sz="1780"/>
            </a:lvl5pPr>
            <a:lvl6pPr marL="2540000" indent="0" algn="ctr">
              <a:buNone/>
              <a:defRPr sz="1780"/>
            </a:lvl6pPr>
            <a:lvl7pPr marL="3048000" indent="0" algn="ctr">
              <a:buNone/>
              <a:defRPr sz="1780"/>
            </a:lvl7pPr>
            <a:lvl8pPr marL="3556000" indent="0" algn="ctr">
              <a:buNone/>
              <a:defRPr sz="1780"/>
            </a:lvl8pPr>
            <a:lvl9pPr marL="4064000" indent="0" algn="ctr">
              <a:buNone/>
              <a:defRPr sz="1780"/>
            </a:lvl9pPr>
          </a:lstStyle>
          <a:p>
            <a:r>
              <a:rPr lang="fr-FR" dirty="0"/>
              <a:t>CLIQUEZ POUR MODIFIER LE TITRE 2</a:t>
            </a:r>
            <a:endParaRPr lang="fr-FR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0" hasCustomPrompt="1"/>
          </p:nvPr>
        </p:nvSpPr>
        <p:spPr>
          <a:xfrm>
            <a:off x="4849096" y="2651490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NES - couv institutionnel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r>
              <a:rPr lang="fr-FR" dirty="0"/>
              <a:t>CLIQUEZ ET MODIFIEZ LE TITRE</a:t>
            </a:r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  <a:lvl2pPr marL="508000" indent="0" algn="ctr">
              <a:buNone/>
              <a:defRPr sz="2220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000" indent="0" algn="ctr">
              <a:buNone/>
              <a:defRPr sz="1780"/>
            </a:lvl5pPr>
            <a:lvl6pPr marL="2540000" indent="0" algn="ctr">
              <a:buNone/>
              <a:defRPr sz="1780"/>
            </a:lvl6pPr>
            <a:lvl7pPr marL="3048000" indent="0" algn="ctr">
              <a:buNone/>
              <a:defRPr sz="1780"/>
            </a:lvl7pPr>
            <a:lvl8pPr marL="3556000" indent="0" algn="ctr">
              <a:buNone/>
              <a:defRPr sz="1780"/>
            </a:lvl8pPr>
            <a:lvl9pPr marL="4064000" indent="0" algn="ctr">
              <a:buNone/>
              <a:defRPr sz="1780"/>
            </a:lvl9pPr>
          </a:lstStyle>
          <a:p>
            <a:r>
              <a:rPr lang="fr-FR" dirty="0"/>
              <a:t>CLIQUEZ POUR MODIFIER LE TITRE 2</a:t>
            </a:r>
            <a:endParaRPr lang="fr-FR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0" hasCustomPrompt="1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co-bran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r>
              <a:rPr lang="fr-FR" dirty="0"/>
              <a:t>CLIQUEZ ET MODIFIEZ LE TITRE</a:t>
            </a:r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  <a:lvl2pPr marL="508000" indent="0" algn="ctr">
              <a:buNone/>
              <a:defRPr sz="2220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000" indent="0" algn="ctr">
              <a:buNone/>
              <a:defRPr sz="1780"/>
            </a:lvl5pPr>
            <a:lvl6pPr marL="2540000" indent="0" algn="ctr">
              <a:buNone/>
              <a:defRPr sz="1780"/>
            </a:lvl6pPr>
            <a:lvl7pPr marL="3048000" indent="0" algn="ctr">
              <a:buNone/>
              <a:defRPr sz="1780"/>
            </a:lvl7pPr>
            <a:lvl8pPr marL="3556000" indent="0" algn="ctr">
              <a:buNone/>
              <a:defRPr sz="1780"/>
            </a:lvl8pPr>
            <a:lvl9pPr marL="4064000" indent="0" algn="ctr">
              <a:buNone/>
              <a:defRPr sz="1780"/>
            </a:lvl9pPr>
          </a:lstStyle>
          <a:p>
            <a:r>
              <a:rPr lang="fr-FR" dirty="0"/>
              <a:t>CLIQUEZ POUR MODIFIER LE TITRE 2</a:t>
            </a:r>
            <a:endParaRPr lang="fr-FR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0" hasCustomPrompt="1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institutionnel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r>
              <a:rPr lang="fr-FR" dirty="0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  <a:lvl2pPr marL="508000" indent="0" algn="ctr">
              <a:buNone/>
              <a:defRPr sz="2220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000" indent="0" algn="ctr">
              <a:buNone/>
              <a:defRPr sz="1780"/>
            </a:lvl5pPr>
            <a:lvl6pPr marL="2540000" indent="0" algn="ctr">
              <a:buNone/>
              <a:defRPr sz="1780"/>
            </a:lvl6pPr>
            <a:lvl7pPr marL="3048000" indent="0" algn="ctr">
              <a:buNone/>
              <a:defRPr sz="1780"/>
            </a:lvl7pPr>
            <a:lvl8pPr marL="3556000" indent="0" algn="ctr">
              <a:buNone/>
              <a:defRPr sz="1780"/>
            </a:lvl8pPr>
            <a:lvl9pPr marL="4064000" indent="0" algn="ctr">
              <a:buNone/>
              <a:defRPr sz="1780"/>
            </a:lvl9pPr>
          </a:lstStyle>
          <a:p>
            <a:r>
              <a:rPr lang="fr-FR" dirty="0"/>
              <a:t>CLIQUEZ POUR MODIFIER LE TITRE 2</a:t>
            </a:r>
            <a:endParaRPr lang="fr-FR" dirty="0"/>
          </a:p>
        </p:txBody>
      </p:sp>
      <p:sp>
        <p:nvSpPr>
          <p:cNvPr id="9" name="Espace réservé du contenu 2"/>
          <p:cNvSpPr>
            <a:spLocks noGrp="1"/>
          </p:cNvSpPr>
          <p:nvPr>
            <p:ph idx="10" hasCustomPrompt="1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roj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r>
              <a:rPr lang="fr-FR" dirty="0"/>
              <a:t>CLIQUEZ ET MODIFIEZ LE TITRE</a:t>
            </a:r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  <a:lvl2pPr marL="508000" indent="0" algn="ctr">
              <a:buNone/>
              <a:defRPr sz="2220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000" indent="0" algn="ctr">
              <a:buNone/>
              <a:defRPr sz="1780"/>
            </a:lvl5pPr>
            <a:lvl6pPr marL="2540000" indent="0" algn="ctr">
              <a:buNone/>
              <a:defRPr sz="1780"/>
            </a:lvl6pPr>
            <a:lvl7pPr marL="3048000" indent="0" algn="ctr">
              <a:buNone/>
              <a:defRPr sz="1780"/>
            </a:lvl7pPr>
            <a:lvl8pPr marL="3556000" indent="0" algn="ctr">
              <a:buNone/>
              <a:defRPr sz="1780"/>
            </a:lvl8pPr>
            <a:lvl9pPr marL="4064000" indent="0" algn="ctr">
              <a:buNone/>
              <a:defRPr sz="1780"/>
            </a:lvl9pPr>
          </a:lstStyle>
          <a:p>
            <a:r>
              <a:rPr lang="fr-FR" dirty="0"/>
              <a:t>CLIQUEZ POUR MODIFIER LE TITRE 2</a:t>
            </a:r>
            <a:endParaRPr lang="fr-FR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0" hasCustomPrompt="1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co-bran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r>
              <a:rPr lang="fr-FR" dirty="0"/>
              <a:t>CLIQUEZ ET MODIFIEZ LE TITRE</a:t>
            </a:r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  <a:lvl2pPr marL="508000" indent="0" algn="ctr">
              <a:buNone/>
              <a:defRPr sz="2220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000" indent="0" algn="ctr">
              <a:buNone/>
              <a:defRPr sz="1780"/>
            </a:lvl5pPr>
            <a:lvl6pPr marL="2540000" indent="0" algn="ctr">
              <a:buNone/>
              <a:defRPr sz="1780"/>
            </a:lvl6pPr>
            <a:lvl7pPr marL="3048000" indent="0" algn="ctr">
              <a:buNone/>
              <a:defRPr sz="1780"/>
            </a:lvl7pPr>
            <a:lvl8pPr marL="3556000" indent="0" algn="ctr">
              <a:buNone/>
              <a:defRPr sz="1780"/>
            </a:lvl8pPr>
            <a:lvl9pPr marL="4064000" indent="0" algn="ctr">
              <a:buNone/>
              <a:defRPr sz="1780"/>
            </a:lvl9pPr>
          </a:lstStyle>
          <a:p>
            <a:r>
              <a:rPr lang="fr-FR" dirty="0"/>
              <a:t>CLIQUEZ POUR MODIFIER LE TITRE 2</a:t>
            </a:r>
            <a:endParaRPr lang="fr-FR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0" hasCustomPrompt="1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 hasCustomPrompt="1"/>
          </p:nvPr>
        </p:nvSpPr>
        <p:spPr>
          <a:xfrm>
            <a:off x="0" y="1"/>
            <a:ext cx="10160000" cy="2018211"/>
          </a:xfrm>
        </p:spPr>
        <p:txBody>
          <a:bodyPr anchor="t"/>
          <a:lstStyle>
            <a:lvl1pPr marL="0" indent="0">
              <a:buNone/>
              <a:defRPr sz="2665" i="1">
                <a:solidFill>
                  <a:schemeClr val="bg1"/>
                </a:solidFill>
              </a:defRPr>
            </a:lvl1pPr>
            <a:lvl2pPr marL="381000" indent="0">
              <a:buNone/>
              <a:defRPr sz="2335"/>
            </a:lvl2pPr>
            <a:lvl3pPr marL="762000" indent="0">
              <a:buNone/>
              <a:defRPr sz="2000"/>
            </a:lvl3pPr>
            <a:lvl4pPr marL="1143000" indent="0">
              <a:buNone/>
              <a:defRPr sz="1665"/>
            </a:lvl4pPr>
            <a:lvl5pPr marL="1524000" indent="0">
              <a:buNone/>
              <a:defRPr sz="1665"/>
            </a:lvl5pPr>
            <a:lvl6pPr marL="1905000" indent="0">
              <a:buNone/>
              <a:defRPr sz="1665"/>
            </a:lvl6pPr>
            <a:lvl7pPr marL="2286000" indent="0">
              <a:buNone/>
              <a:defRPr sz="1665"/>
            </a:lvl7pPr>
            <a:lvl8pPr marL="2667000" indent="0">
              <a:buNone/>
              <a:defRPr sz="1665"/>
            </a:lvl8pPr>
            <a:lvl9pPr marL="3048000" indent="0">
              <a:buNone/>
              <a:defRPr sz="1665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r>
              <a:rPr lang="fr-FR" dirty="0"/>
              <a:t>CLIQUEZ ET MODIFIEZ LE TITRE</a:t>
            </a:r>
            <a:endParaRPr lang="fr-FR" dirty="0"/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  <a:lvl2pPr marL="508000" indent="0" algn="ctr">
              <a:buNone/>
              <a:defRPr sz="2220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000" indent="0" algn="ctr">
              <a:buNone/>
              <a:defRPr sz="1780"/>
            </a:lvl5pPr>
            <a:lvl6pPr marL="2540000" indent="0" algn="ctr">
              <a:buNone/>
              <a:defRPr sz="1780"/>
            </a:lvl6pPr>
            <a:lvl7pPr marL="3048000" indent="0" algn="ctr">
              <a:buNone/>
              <a:defRPr sz="1780"/>
            </a:lvl7pPr>
            <a:lvl8pPr marL="3556000" indent="0" algn="ctr">
              <a:buNone/>
              <a:defRPr sz="1780"/>
            </a:lvl8pPr>
            <a:lvl9pPr marL="4064000" indent="0" algn="ctr">
              <a:buNone/>
              <a:defRPr sz="1780"/>
            </a:lvl9pPr>
          </a:lstStyle>
          <a:p>
            <a:r>
              <a:rPr lang="fr-FR" dirty="0"/>
              <a:t>CLIQUEZ POUR MODIFIER LE TITRE 2</a:t>
            </a:r>
            <a:endParaRPr lang="fr-FR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0" hasCustomPrompt="1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proj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 hasCustomPrompt="1"/>
          </p:nvPr>
        </p:nvSpPr>
        <p:spPr>
          <a:xfrm>
            <a:off x="0" y="1"/>
            <a:ext cx="10160000" cy="2018211"/>
          </a:xfrm>
        </p:spPr>
        <p:txBody>
          <a:bodyPr anchor="t"/>
          <a:lstStyle>
            <a:lvl1pPr marL="0" indent="0">
              <a:buNone/>
              <a:defRPr sz="2665" i="1">
                <a:solidFill>
                  <a:schemeClr val="bg1"/>
                </a:solidFill>
              </a:defRPr>
            </a:lvl1pPr>
            <a:lvl2pPr marL="381000" indent="0">
              <a:buNone/>
              <a:defRPr sz="2335"/>
            </a:lvl2pPr>
            <a:lvl3pPr marL="762000" indent="0">
              <a:buNone/>
              <a:defRPr sz="2000"/>
            </a:lvl3pPr>
            <a:lvl4pPr marL="1143000" indent="0">
              <a:buNone/>
              <a:defRPr sz="1665"/>
            </a:lvl4pPr>
            <a:lvl5pPr marL="1524000" indent="0">
              <a:buNone/>
              <a:defRPr sz="1665"/>
            </a:lvl5pPr>
            <a:lvl6pPr marL="1905000" indent="0">
              <a:buNone/>
              <a:defRPr sz="1665"/>
            </a:lvl6pPr>
            <a:lvl7pPr marL="2286000" indent="0">
              <a:buNone/>
              <a:defRPr sz="1665"/>
            </a:lvl7pPr>
            <a:lvl8pPr marL="2667000" indent="0">
              <a:buNone/>
              <a:defRPr sz="1665"/>
            </a:lvl8pPr>
            <a:lvl9pPr marL="3048000" indent="0">
              <a:buNone/>
              <a:defRPr sz="1665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r>
              <a:rPr lang="fr-FR" dirty="0"/>
              <a:t>CLIQUEZ ET MODIFIEZ LE TITRE</a:t>
            </a:r>
            <a:endParaRPr lang="fr-FR" dirty="0"/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  <a:lvl2pPr marL="508000" indent="0" algn="ctr">
              <a:buNone/>
              <a:defRPr sz="2220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000" indent="0" algn="ctr">
              <a:buNone/>
              <a:defRPr sz="1780"/>
            </a:lvl5pPr>
            <a:lvl6pPr marL="2540000" indent="0" algn="ctr">
              <a:buNone/>
              <a:defRPr sz="1780"/>
            </a:lvl6pPr>
            <a:lvl7pPr marL="3048000" indent="0" algn="ctr">
              <a:buNone/>
              <a:defRPr sz="1780"/>
            </a:lvl7pPr>
            <a:lvl8pPr marL="3556000" indent="0" algn="ctr">
              <a:buNone/>
              <a:defRPr sz="1780"/>
            </a:lvl8pPr>
            <a:lvl9pPr marL="4064000" indent="0" algn="ctr">
              <a:buNone/>
              <a:defRPr sz="1780"/>
            </a:lvl9pPr>
          </a:lstStyle>
          <a:p>
            <a:r>
              <a:rPr lang="fr-FR" dirty="0"/>
              <a:t>CLIQUEZ POUR MODIFIER LE TITRE 2</a:t>
            </a:r>
            <a:endParaRPr lang="fr-FR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0" hasCustomPrompt="1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co-bran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 hasCustomPrompt="1"/>
          </p:nvPr>
        </p:nvSpPr>
        <p:spPr>
          <a:xfrm>
            <a:off x="0" y="1"/>
            <a:ext cx="10160000" cy="2018211"/>
          </a:xfrm>
        </p:spPr>
        <p:txBody>
          <a:bodyPr anchor="t"/>
          <a:lstStyle>
            <a:lvl1pPr marL="0" indent="0">
              <a:buNone/>
              <a:defRPr sz="2665" i="1">
                <a:solidFill>
                  <a:schemeClr val="bg1"/>
                </a:solidFill>
              </a:defRPr>
            </a:lvl1pPr>
            <a:lvl2pPr marL="381000" indent="0">
              <a:buNone/>
              <a:defRPr sz="2335"/>
            </a:lvl2pPr>
            <a:lvl3pPr marL="762000" indent="0">
              <a:buNone/>
              <a:defRPr sz="2000"/>
            </a:lvl3pPr>
            <a:lvl4pPr marL="1143000" indent="0">
              <a:buNone/>
              <a:defRPr sz="1665"/>
            </a:lvl4pPr>
            <a:lvl5pPr marL="1524000" indent="0">
              <a:buNone/>
              <a:defRPr sz="1665"/>
            </a:lvl5pPr>
            <a:lvl6pPr marL="1905000" indent="0">
              <a:buNone/>
              <a:defRPr sz="1665"/>
            </a:lvl6pPr>
            <a:lvl7pPr marL="2286000" indent="0">
              <a:buNone/>
              <a:defRPr sz="1665"/>
            </a:lvl7pPr>
            <a:lvl8pPr marL="2667000" indent="0">
              <a:buNone/>
              <a:defRPr sz="1665"/>
            </a:lvl8pPr>
            <a:lvl9pPr marL="3048000" indent="0">
              <a:buNone/>
              <a:defRPr sz="1665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r>
              <a:rPr lang="fr-FR" dirty="0"/>
              <a:t>CLIQUEZ ET MODIFIEZ LE TITRE</a:t>
            </a:r>
            <a:endParaRPr lang="fr-FR" dirty="0"/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  <a:lvl2pPr marL="508000" indent="0" algn="ctr">
              <a:buNone/>
              <a:defRPr sz="2220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000" indent="0" algn="ctr">
              <a:buNone/>
              <a:defRPr sz="1780"/>
            </a:lvl5pPr>
            <a:lvl6pPr marL="2540000" indent="0" algn="ctr">
              <a:buNone/>
              <a:defRPr sz="1780"/>
            </a:lvl6pPr>
            <a:lvl7pPr marL="3048000" indent="0" algn="ctr">
              <a:buNone/>
              <a:defRPr sz="1780"/>
            </a:lvl7pPr>
            <a:lvl8pPr marL="3556000" indent="0" algn="ctr">
              <a:buNone/>
              <a:defRPr sz="1780"/>
            </a:lvl8pPr>
            <a:lvl9pPr marL="4064000" indent="0" algn="ctr">
              <a:buNone/>
              <a:defRPr sz="1780"/>
            </a:lvl9pPr>
          </a:lstStyle>
          <a:p>
            <a:r>
              <a:rPr lang="fr-FR" dirty="0"/>
              <a:t>CLIQUEZ POUR MODIFIER LE TITRE 2</a:t>
            </a:r>
            <a:endParaRPr lang="fr-FR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0" hasCustomPrompt="1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vert.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 hasCustomPrompt="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665" i="1">
                <a:solidFill>
                  <a:schemeClr val="bg1"/>
                </a:solidFill>
              </a:defRPr>
            </a:lvl1pPr>
            <a:lvl2pPr marL="381000" indent="0">
              <a:buNone/>
              <a:defRPr sz="2335"/>
            </a:lvl2pPr>
            <a:lvl3pPr marL="762000" indent="0">
              <a:buNone/>
              <a:defRPr sz="2000"/>
            </a:lvl3pPr>
            <a:lvl4pPr marL="1143000" indent="0">
              <a:buNone/>
              <a:defRPr sz="1665"/>
            </a:lvl4pPr>
            <a:lvl5pPr marL="1524000" indent="0">
              <a:buNone/>
              <a:defRPr sz="1665"/>
            </a:lvl5pPr>
            <a:lvl6pPr marL="1905000" indent="0">
              <a:buNone/>
              <a:defRPr sz="1665"/>
            </a:lvl6pPr>
            <a:lvl7pPr marL="2286000" indent="0">
              <a:buNone/>
              <a:defRPr sz="1665"/>
            </a:lvl7pPr>
            <a:lvl8pPr marL="2667000" indent="0">
              <a:buNone/>
              <a:defRPr sz="1665"/>
            </a:lvl8pPr>
            <a:lvl9pPr marL="3048000" indent="0">
              <a:buNone/>
              <a:defRPr sz="1665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849090" y="1949485"/>
            <a:ext cx="5310910" cy="369332"/>
          </a:xfrm>
        </p:spPr>
        <p:txBody>
          <a:bodyPr wrap="square"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r>
              <a:rPr lang="fr-FR" dirty="0"/>
              <a:t>CLIQUEZ ET MODIFIEZ LE TITRE</a:t>
            </a:r>
            <a:endParaRPr lang="fr-FR" dirty="0"/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0" y="2291121"/>
            <a:ext cx="5310910" cy="707886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  <a:lvl2pPr marL="508000" indent="0" algn="ctr">
              <a:buNone/>
              <a:defRPr sz="2220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000" indent="0" algn="ctr">
              <a:buNone/>
              <a:defRPr sz="1780"/>
            </a:lvl5pPr>
            <a:lvl6pPr marL="2540000" indent="0" algn="ctr">
              <a:buNone/>
              <a:defRPr sz="1780"/>
            </a:lvl6pPr>
            <a:lvl7pPr marL="3048000" indent="0" algn="ctr">
              <a:buNone/>
              <a:defRPr sz="1780"/>
            </a:lvl7pPr>
            <a:lvl8pPr marL="3556000" indent="0" algn="ctr">
              <a:buNone/>
              <a:defRPr sz="1780"/>
            </a:lvl8pPr>
            <a:lvl9pPr marL="4064000" indent="0" algn="ctr">
              <a:buNone/>
              <a:defRPr sz="1780"/>
            </a:lvl9pPr>
          </a:lstStyle>
          <a:p>
            <a:r>
              <a:rPr lang="fr-FR" dirty="0"/>
              <a:t>CLIQUEZ POUR MODIFIER LE TITRE 2</a:t>
            </a:r>
            <a:endParaRPr lang="fr-FR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0" hasCustomPrompt="1"/>
          </p:nvPr>
        </p:nvSpPr>
        <p:spPr>
          <a:xfrm>
            <a:off x="4849090" y="2660453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vert. proj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 hasCustomPrompt="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665" i="1">
                <a:solidFill>
                  <a:schemeClr val="bg1"/>
                </a:solidFill>
              </a:defRPr>
            </a:lvl1pPr>
            <a:lvl2pPr marL="381000" indent="0">
              <a:buNone/>
              <a:defRPr sz="2335"/>
            </a:lvl2pPr>
            <a:lvl3pPr marL="762000" indent="0">
              <a:buNone/>
              <a:defRPr sz="2000"/>
            </a:lvl3pPr>
            <a:lvl4pPr marL="1143000" indent="0">
              <a:buNone/>
              <a:defRPr sz="1665"/>
            </a:lvl4pPr>
            <a:lvl5pPr marL="1524000" indent="0">
              <a:buNone/>
              <a:defRPr sz="1665"/>
            </a:lvl5pPr>
            <a:lvl6pPr marL="1905000" indent="0">
              <a:buNone/>
              <a:defRPr sz="1665"/>
            </a:lvl6pPr>
            <a:lvl7pPr marL="2286000" indent="0">
              <a:buNone/>
              <a:defRPr sz="1665"/>
            </a:lvl7pPr>
            <a:lvl8pPr marL="2667000" indent="0">
              <a:buNone/>
              <a:defRPr sz="1665"/>
            </a:lvl8pPr>
            <a:lvl9pPr marL="3048000" indent="0">
              <a:buNone/>
              <a:defRPr sz="1665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849090" y="1940514"/>
            <a:ext cx="5310910" cy="369332"/>
          </a:xfrm>
        </p:spPr>
        <p:txBody>
          <a:bodyPr wrap="square"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r>
              <a:rPr lang="fr-FR" dirty="0"/>
              <a:t>CLIQUEZ ET MODIFIEZ LE TITRE</a:t>
            </a:r>
            <a:endParaRPr lang="fr-FR" dirty="0"/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0" y="2282150"/>
            <a:ext cx="5310910" cy="707886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  <a:lvl2pPr marL="508000" indent="0" algn="ctr">
              <a:buNone/>
              <a:defRPr sz="2220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000" indent="0" algn="ctr">
              <a:buNone/>
              <a:defRPr sz="1780"/>
            </a:lvl5pPr>
            <a:lvl6pPr marL="2540000" indent="0" algn="ctr">
              <a:buNone/>
              <a:defRPr sz="1780"/>
            </a:lvl6pPr>
            <a:lvl7pPr marL="3048000" indent="0" algn="ctr">
              <a:buNone/>
              <a:defRPr sz="1780"/>
            </a:lvl7pPr>
            <a:lvl8pPr marL="3556000" indent="0" algn="ctr">
              <a:buNone/>
              <a:defRPr sz="1780"/>
            </a:lvl8pPr>
            <a:lvl9pPr marL="4064000" indent="0" algn="ctr">
              <a:buNone/>
              <a:defRPr sz="1780"/>
            </a:lvl9pPr>
          </a:lstStyle>
          <a:p>
            <a:r>
              <a:rPr lang="fr-FR" dirty="0"/>
              <a:t>CLIQUEZ POUR MODIFIER LE TITRE 2</a:t>
            </a:r>
            <a:endParaRPr lang="fr-FR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0" hasCustomPrompt="1"/>
          </p:nvPr>
        </p:nvSpPr>
        <p:spPr>
          <a:xfrm>
            <a:off x="4849090" y="2651482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vert. co-bran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 hasCustomPrompt="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665" i="1">
                <a:solidFill>
                  <a:schemeClr val="bg1"/>
                </a:solidFill>
              </a:defRPr>
            </a:lvl1pPr>
            <a:lvl2pPr marL="381000" indent="0">
              <a:buNone/>
              <a:defRPr sz="2335"/>
            </a:lvl2pPr>
            <a:lvl3pPr marL="762000" indent="0">
              <a:buNone/>
              <a:defRPr sz="2000"/>
            </a:lvl3pPr>
            <a:lvl4pPr marL="1143000" indent="0">
              <a:buNone/>
              <a:defRPr sz="1665"/>
            </a:lvl4pPr>
            <a:lvl5pPr marL="1524000" indent="0">
              <a:buNone/>
              <a:defRPr sz="1665"/>
            </a:lvl5pPr>
            <a:lvl6pPr marL="1905000" indent="0">
              <a:buNone/>
              <a:defRPr sz="1665"/>
            </a:lvl6pPr>
            <a:lvl7pPr marL="2286000" indent="0">
              <a:buNone/>
              <a:defRPr sz="1665"/>
            </a:lvl7pPr>
            <a:lvl8pPr marL="2667000" indent="0">
              <a:buNone/>
              <a:defRPr sz="1665"/>
            </a:lvl8pPr>
            <a:lvl9pPr marL="3048000" indent="0">
              <a:buNone/>
              <a:defRPr sz="1665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849090" y="1940514"/>
            <a:ext cx="5310910" cy="369332"/>
          </a:xfrm>
        </p:spPr>
        <p:txBody>
          <a:bodyPr wrap="square"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r>
              <a:rPr lang="fr-FR" dirty="0"/>
              <a:t>CLIQUEZ ET MODIFIEZ LE TITRE</a:t>
            </a:r>
            <a:endParaRPr lang="fr-FR" dirty="0"/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0" y="2282150"/>
            <a:ext cx="5310910" cy="707886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  <a:lvl2pPr marL="508000" indent="0" algn="ctr">
              <a:buNone/>
              <a:defRPr sz="2220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000" indent="0" algn="ctr">
              <a:buNone/>
              <a:defRPr sz="1780"/>
            </a:lvl5pPr>
            <a:lvl6pPr marL="2540000" indent="0" algn="ctr">
              <a:buNone/>
              <a:defRPr sz="1780"/>
            </a:lvl6pPr>
            <a:lvl7pPr marL="3048000" indent="0" algn="ctr">
              <a:buNone/>
              <a:defRPr sz="1780"/>
            </a:lvl7pPr>
            <a:lvl8pPr marL="3556000" indent="0" algn="ctr">
              <a:buNone/>
              <a:defRPr sz="1780"/>
            </a:lvl8pPr>
            <a:lvl9pPr marL="4064000" indent="0" algn="ctr">
              <a:buNone/>
              <a:defRPr sz="1780"/>
            </a:lvl9pPr>
          </a:lstStyle>
          <a:p>
            <a:r>
              <a:rPr lang="fr-FR" dirty="0"/>
              <a:t>CLIQUEZ POUR MODIFIER LE TITRE 2</a:t>
            </a:r>
            <a:endParaRPr lang="fr-FR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0" hasCustomPrompt="1"/>
          </p:nvPr>
        </p:nvSpPr>
        <p:spPr>
          <a:xfrm>
            <a:off x="4849090" y="2651482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NES - couv institutionnel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r>
              <a:rPr lang="fr-FR" dirty="0"/>
              <a:t>CLIQUEZ ET MODIFIEZ LE TITRE</a:t>
            </a:r>
            <a:endParaRPr lang="fr-FR" dirty="0"/>
          </a:p>
        </p:txBody>
      </p:sp>
      <p:sp>
        <p:nvSpPr>
          <p:cNvPr id="6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  <a:lvl2pPr marL="508000" indent="0" algn="ctr">
              <a:buNone/>
              <a:defRPr sz="2220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000" indent="0" algn="ctr">
              <a:buNone/>
              <a:defRPr sz="1780"/>
            </a:lvl5pPr>
            <a:lvl6pPr marL="2540000" indent="0" algn="ctr">
              <a:buNone/>
              <a:defRPr sz="1780"/>
            </a:lvl6pPr>
            <a:lvl7pPr marL="3048000" indent="0" algn="ctr">
              <a:buNone/>
              <a:defRPr sz="1780"/>
            </a:lvl7pPr>
            <a:lvl8pPr marL="3556000" indent="0" algn="ctr">
              <a:buNone/>
              <a:defRPr sz="1780"/>
            </a:lvl8pPr>
            <a:lvl9pPr marL="4064000" indent="0" algn="ctr">
              <a:buNone/>
              <a:defRPr sz="1780"/>
            </a:lvl9pPr>
          </a:lstStyle>
          <a:p>
            <a:r>
              <a:rPr lang="fr-FR" dirty="0"/>
              <a:t>CLIQUEZ POUR MODIFIER LE TITRE 2</a:t>
            </a:r>
            <a:endParaRPr lang="fr-FR" dirty="0"/>
          </a:p>
        </p:txBody>
      </p:sp>
      <p:sp>
        <p:nvSpPr>
          <p:cNvPr id="7" name="Espace réservé du contenu 2"/>
          <p:cNvSpPr>
            <a:spLocks noGrp="1"/>
          </p:cNvSpPr>
          <p:nvPr>
            <p:ph idx="10" hasCustomPrompt="1"/>
          </p:nvPr>
        </p:nvSpPr>
        <p:spPr>
          <a:xfrm>
            <a:off x="1270000" y="2830778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 hasCustomPrompt="1"/>
          </p:nvPr>
        </p:nvSpPr>
        <p:spPr>
          <a:xfrm>
            <a:off x="0" y="9"/>
            <a:ext cx="10160000" cy="2018211"/>
          </a:xfrm>
        </p:spPr>
        <p:txBody>
          <a:bodyPr anchor="t"/>
          <a:lstStyle>
            <a:lvl1pPr marL="0" indent="0">
              <a:buNone/>
              <a:defRPr sz="2665" i="1">
                <a:solidFill>
                  <a:schemeClr val="bg1"/>
                </a:solidFill>
              </a:defRPr>
            </a:lvl1pPr>
            <a:lvl2pPr marL="381000" indent="0">
              <a:buNone/>
              <a:defRPr sz="2335"/>
            </a:lvl2pPr>
            <a:lvl3pPr marL="762000" indent="0">
              <a:buNone/>
              <a:defRPr sz="2000"/>
            </a:lvl3pPr>
            <a:lvl4pPr marL="1143000" indent="0">
              <a:buNone/>
              <a:defRPr sz="1665"/>
            </a:lvl4pPr>
            <a:lvl5pPr marL="1524000" indent="0">
              <a:buNone/>
              <a:defRPr sz="1665"/>
            </a:lvl5pPr>
            <a:lvl6pPr marL="1905000" indent="0">
              <a:buNone/>
              <a:defRPr sz="1665"/>
            </a:lvl6pPr>
            <a:lvl7pPr marL="2286000" indent="0">
              <a:buNone/>
              <a:defRPr sz="1665"/>
            </a:lvl7pPr>
            <a:lvl8pPr marL="2667000" indent="0">
              <a:buNone/>
              <a:defRPr sz="1665"/>
            </a:lvl8pPr>
            <a:lvl9pPr marL="3048000" indent="0">
              <a:buNone/>
              <a:defRPr sz="1665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r>
              <a:rPr lang="fr-FR" dirty="0"/>
              <a:t>CLIQUEZ ET MODIFIEZ LE TITRE</a:t>
            </a:r>
            <a:endParaRPr lang="fr-FR" dirty="0"/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  <a:lvl2pPr marL="508000" indent="0" algn="ctr">
              <a:buNone/>
              <a:defRPr sz="2220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000" indent="0" algn="ctr">
              <a:buNone/>
              <a:defRPr sz="1780"/>
            </a:lvl5pPr>
            <a:lvl6pPr marL="2540000" indent="0" algn="ctr">
              <a:buNone/>
              <a:defRPr sz="1780"/>
            </a:lvl6pPr>
            <a:lvl7pPr marL="3048000" indent="0" algn="ctr">
              <a:buNone/>
              <a:defRPr sz="1780"/>
            </a:lvl7pPr>
            <a:lvl8pPr marL="3556000" indent="0" algn="ctr">
              <a:buNone/>
              <a:defRPr sz="1780"/>
            </a:lvl8pPr>
            <a:lvl9pPr marL="4064000" indent="0" algn="ctr">
              <a:buNone/>
              <a:defRPr sz="1780"/>
            </a:lvl9pPr>
          </a:lstStyle>
          <a:p>
            <a:r>
              <a:rPr lang="fr-FR" dirty="0"/>
              <a:t>CLIQUEZ POUR MODIFIER LE TITRE 2</a:t>
            </a:r>
            <a:endParaRPr lang="fr-FR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0" hasCustomPrompt="1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Bleu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114660" y="592406"/>
            <a:ext cx="5178736" cy="4001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  <a:endParaRPr lang="fr-FR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114660" y="304426"/>
            <a:ext cx="5178736" cy="265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1100" b="0" kern="120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08000" indent="0" algn="ctr">
              <a:buNone/>
              <a:defRPr sz="2220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000" indent="0" algn="ctr">
              <a:buNone/>
              <a:defRPr sz="1780"/>
            </a:lvl5pPr>
            <a:lvl6pPr marL="2540000" indent="0" algn="ctr">
              <a:buNone/>
              <a:defRPr sz="1780"/>
            </a:lvl6pPr>
            <a:lvl7pPr marL="3048000" indent="0" algn="ctr">
              <a:buNone/>
              <a:defRPr sz="1780"/>
            </a:lvl7pPr>
            <a:lvl8pPr marL="3556000" indent="0" algn="ctr">
              <a:buNone/>
              <a:defRPr sz="1780"/>
            </a:lvl8pPr>
            <a:lvl9pPr marL="4064000" indent="0" algn="ctr">
              <a:buNone/>
              <a:defRPr sz="1780"/>
            </a:lvl9pPr>
          </a:lstStyle>
          <a:p>
            <a:r>
              <a:rPr lang="fr-FR" dirty="0"/>
              <a:t>INDIQUEZ L’OBJET DE LA PRESENTATION - DATE</a:t>
            </a:r>
            <a:endParaRPr lang="fr-FR" dirty="0"/>
          </a:p>
        </p:txBody>
      </p:sp>
      <p:sp>
        <p:nvSpPr>
          <p:cNvPr id="11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3114661" y="1201480"/>
            <a:ext cx="6768203" cy="397535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090214" y="537924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B81167D-292E-8142-ABF3-3BDF0609D345}" type="slidenum">
              <a:rPr lang="fr-FR" smtClean="0"/>
            </a:fld>
            <a:endParaRPr lang="fr-FR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30791" y="528608"/>
            <a:ext cx="8749709" cy="400110"/>
          </a:xfrm>
        </p:spPr>
        <p:txBody>
          <a:bodyPr/>
          <a:lstStyle/>
          <a:p>
            <a:r>
              <a:rPr lang="fr-FR" dirty="0"/>
              <a:t>Cliquez et modifiez le titre</a:t>
            </a:r>
            <a:endParaRPr lang="fr-FR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30791" y="251261"/>
            <a:ext cx="7962604" cy="265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1100" b="0" kern="120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08000" indent="0" algn="ctr">
              <a:buNone/>
              <a:defRPr sz="2220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000" indent="0" algn="ctr">
              <a:buNone/>
              <a:defRPr sz="1780"/>
            </a:lvl5pPr>
            <a:lvl6pPr marL="2540000" indent="0" algn="ctr">
              <a:buNone/>
              <a:defRPr sz="1780"/>
            </a:lvl6pPr>
            <a:lvl7pPr marL="3048000" indent="0" algn="ctr">
              <a:buNone/>
              <a:defRPr sz="1780"/>
            </a:lvl7pPr>
            <a:lvl8pPr marL="3556000" indent="0" algn="ctr">
              <a:buNone/>
              <a:defRPr sz="1780"/>
            </a:lvl8pPr>
            <a:lvl9pPr marL="4064000" indent="0" algn="ctr">
              <a:buNone/>
              <a:defRPr sz="1780"/>
            </a:lvl9pPr>
          </a:lstStyle>
          <a:p>
            <a:r>
              <a:rPr lang="fr-FR" dirty="0"/>
              <a:t>INDIQUEZ L’OBJET DE LA PRESENTATION - DATE</a:t>
            </a:r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5" hasCustomPrompt="1"/>
          </p:nvPr>
        </p:nvSpPr>
        <p:spPr>
          <a:xfrm>
            <a:off x="331611" y="1206500"/>
            <a:ext cx="9209267" cy="3971556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4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B81167D-292E-8142-ABF3-3BDF0609D345}" type="slidenum">
              <a:rPr lang="fr-FR" smtClean="0"/>
            </a:fld>
            <a:endParaRPr lang="fr-FR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778249" y="528608"/>
            <a:ext cx="5302251" cy="400110"/>
          </a:xfrm>
        </p:spPr>
        <p:txBody>
          <a:bodyPr/>
          <a:lstStyle/>
          <a:p>
            <a:r>
              <a:rPr lang="fr-FR" dirty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3778249" y="1206066"/>
            <a:ext cx="5762629" cy="39707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3" hasCustomPrompt="1"/>
          </p:nvPr>
        </p:nvSpPr>
        <p:spPr>
          <a:xfrm>
            <a:off x="1" y="0"/>
            <a:ext cx="3535122" cy="5715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665" i="1">
                <a:solidFill>
                  <a:srgbClr val="002060"/>
                </a:solidFill>
              </a:defRPr>
            </a:lvl1pPr>
            <a:lvl2pPr marL="381000" indent="0">
              <a:buNone/>
              <a:defRPr sz="2335"/>
            </a:lvl2pPr>
            <a:lvl3pPr marL="762000" indent="0">
              <a:buNone/>
              <a:defRPr sz="2000"/>
            </a:lvl3pPr>
            <a:lvl4pPr marL="1143000" indent="0">
              <a:buNone/>
              <a:defRPr sz="1665"/>
            </a:lvl4pPr>
            <a:lvl5pPr marL="1524000" indent="0">
              <a:buNone/>
              <a:defRPr sz="1665"/>
            </a:lvl5pPr>
            <a:lvl6pPr marL="1905000" indent="0">
              <a:buNone/>
              <a:defRPr sz="1665"/>
            </a:lvl6pPr>
            <a:lvl7pPr marL="2286000" indent="0">
              <a:buNone/>
              <a:defRPr sz="1665"/>
            </a:lvl7pPr>
            <a:lvl8pPr marL="2667000" indent="0">
              <a:buNone/>
              <a:defRPr sz="1665"/>
            </a:lvl8pPr>
            <a:lvl9pPr marL="3048000" indent="0">
              <a:buNone/>
              <a:defRPr sz="1665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778249" y="251261"/>
            <a:ext cx="4515147" cy="265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1100" b="0" kern="120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08000" indent="0" algn="ctr">
              <a:buNone/>
              <a:defRPr sz="2220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000" indent="0" algn="ctr">
              <a:buNone/>
              <a:defRPr sz="1780"/>
            </a:lvl5pPr>
            <a:lvl6pPr marL="2540000" indent="0" algn="ctr">
              <a:buNone/>
              <a:defRPr sz="1780"/>
            </a:lvl6pPr>
            <a:lvl7pPr marL="3048000" indent="0" algn="ctr">
              <a:buNone/>
              <a:defRPr sz="1780"/>
            </a:lvl7pPr>
            <a:lvl8pPr marL="3556000" indent="0" algn="ctr">
              <a:buNone/>
              <a:defRPr sz="1780"/>
            </a:lvl8pPr>
            <a:lvl9pPr marL="4064000" indent="0" algn="ctr">
              <a:buNone/>
              <a:defRPr sz="1780"/>
            </a:lvl9pPr>
          </a:lstStyle>
          <a:p>
            <a:r>
              <a:rPr lang="fr-FR" dirty="0"/>
              <a:t>INDIQUEZ L’OBJET DE LA PRESENTATION - DATE</a:t>
            </a:r>
            <a:endParaRPr lang="fr-FR" dirty="0"/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4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B81167D-292E-8142-ABF3-3BDF0609D345}" type="slidenum">
              <a:rPr lang="fr-FR" smtClean="0"/>
            </a:fld>
            <a:endParaRPr lang="fr-FR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nn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18977" y="528608"/>
            <a:ext cx="8761523" cy="400110"/>
          </a:xfrm>
        </p:spPr>
        <p:txBody>
          <a:bodyPr/>
          <a:lstStyle/>
          <a:p>
            <a:r>
              <a:rPr lang="fr-FR" dirty="0"/>
              <a:t>Cliquez et modifiez le titre</a:t>
            </a:r>
            <a:endParaRPr lang="fr-FR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18977" y="251261"/>
            <a:ext cx="7974419" cy="2650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fr-FR" sz="1100" b="0" kern="1200" baseline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08000" indent="0" algn="ctr">
              <a:buNone/>
              <a:defRPr sz="2220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000" indent="0" algn="ctr">
              <a:buNone/>
              <a:defRPr sz="1780"/>
            </a:lvl5pPr>
            <a:lvl6pPr marL="2540000" indent="0" algn="ctr">
              <a:buNone/>
              <a:defRPr sz="1780"/>
            </a:lvl6pPr>
            <a:lvl7pPr marL="3048000" indent="0" algn="ctr">
              <a:buNone/>
              <a:defRPr sz="1780"/>
            </a:lvl7pPr>
            <a:lvl8pPr marL="3556000" indent="0" algn="ctr">
              <a:buNone/>
              <a:defRPr sz="1780"/>
            </a:lvl8pPr>
            <a:lvl9pPr marL="4064000" indent="0" algn="ctr">
              <a:buNone/>
              <a:defRPr sz="1780"/>
            </a:lvl9pPr>
          </a:lstStyle>
          <a:p>
            <a:r>
              <a:rPr lang="fr-FR" dirty="0"/>
              <a:t>INDIQUEZ L’OBJET DE LA PRESENTATION - DATE</a:t>
            </a:r>
            <a:endParaRPr lang="fr-FR" dirty="0"/>
          </a:p>
        </p:txBody>
      </p:sp>
      <p:sp>
        <p:nvSpPr>
          <p:cNvPr id="9" name="Espace réservé du contenu 2"/>
          <p:cNvSpPr>
            <a:spLocks noGrp="1"/>
          </p:cNvSpPr>
          <p:nvPr>
            <p:ph idx="15" hasCustomPrompt="1"/>
          </p:nvPr>
        </p:nvSpPr>
        <p:spPr>
          <a:xfrm>
            <a:off x="318978" y="1206066"/>
            <a:ext cx="4586273" cy="3970772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  <a:lvl2pPr marL="400050" indent="-254000">
              <a:buFont typeface="Wingdings" panose="05000000000000000000" pitchFamily="2" charset="2"/>
              <a:buChar char="v"/>
              <a:defRPr/>
            </a:lvl2pPr>
            <a:lvl3pPr marL="680085" indent="-254000">
              <a:buFont typeface="Wingdings" panose="05000000000000000000" pitchFamily="2" charset="2"/>
              <a:buChar char="Ø"/>
              <a:defRPr/>
            </a:lvl3pPr>
          </a:lstStyle>
          <a:p>
            <a:pPr lvl="0"/>
            <a:r>
              <a:rPr lang="fr-FR" dirty="0"/>
              <a:t>Cliquez pour modifier le texte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</p:txBody>
      </p:sp>
      <p:sp>
        <p:nvSpPr>
          <p:cNvPr id="11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5296590" y="1206066"/>
            <a:ext cx="4586273" cy="3970772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fr-FR" dirty="0"/>
              <a:t>Cliquez pour modifier le texte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4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B81167D-292E-8142-ABF3-3BDF0609D345}" type="slidenum">
              <a:rPr lang="fr-FR" smtClean="0"/>
            </a:fld>
            <a:endParaRPr lang="fr-FR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- Bleu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318977" y="549874"/>
            <a:ext cx="7974419" cy="4001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Cliquez et modifiez le titre</a:t>
            </a:r>
            <a:endParaRPr lang="fr-FR" dirty="0"/>
          </a:p>
        </p:txBody>
      </p:sp>
      <p:sp>
        <p:nvSpPr>
          <p:cNvPr id="8" name="Sous-titre 2"/>
          <p:cNvSpPr>
            <a:spLocks noGrp="1"/>
          </p:cNvSpPr>
          <p:nvPr>
            <p:ph type="subTitle" idx="14" hasCustomPrompt="1"/>
          </p:nvPr>
        </p:nvSpPr>
        <p:spPr>
          <a:xfrm>
            <a:off x="318977" y="261894"/>
            <a:ext cx="7974419" cy="2650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lang="fr-FR" sz="1100" b="0" kern="120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08000" indent="0" algn="ctr">
              <a:buNone/>
              <a:defRPr sz="2220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000" indent="0" algn="ctr">
              <a:buNone/>
              <a:defRPr sz="1780"/>
            </a:lvl5pPr>
            <a:lvl6pPr marL="2540000" indent="0" algn="ctr">
              <a:buNone/>
              <a:defRPr sz="1780"/>
            </a:lvl6pPr>
            <a:lvl7pPr marL="3048000" indent="0" algn="ctr">
              <a:buNone/>
              <a:defRPr sz="1780"/>
            </a:lvl7pPr>
            <a:lvl8pPr marL="3556000" indent="0" algn="ctr">
              <a:buNone/>
              <a:defRPr sz="1780"/>
            </a:lvl8pPr>
            <a:lvl9pPr marL="4064000" indent="0" algn="ctr">
              <a:buNone/>
              <a:defRPr sz="1780"/>
            </a:lvl9pPr>
          </a:lstStyle>
          <a:p>
            <a:r>
              <a:rPr lang="fr-FR" dirty="0"/>
              <a:t>INDIQUEZ L’OBJET DE LA PRESENTATION - DATE</a:t>
            </a:r>
            <a:endParaRPr lang="fr-FR" dirty="0"/>
          </a:p>
        </p:txBody>
      </p:sp>
      <p:sp>
        <p:nvSpPr>
          <p:cNvPr id="11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318978" y="1180214"/>
            <a:ext cx="9563887" cy="39966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206754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B81167D-292E-8142-ABF3-3BDF0609D345}" type="slidenum">
              <a:rPr lang="fr-FR" smtClean="0"/>
            </a:fld>
            <a:endParaRPr lang="fr-FR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rciemen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318978" y="781236"/>
            <a:ext cx="9563887" cy="4395603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bg1"/>
                </a:solidFill>
              </a:defRPr>
            </a:lvl1pPr>
            <a:lvl2pPr marL="146050" indent="0">
              <a:buNone/>
              <a:defRPr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REMERCIEMENTS</a:t>
            </a:r>
            <a:endParaRPr lang="fr-FR" dirty="0"/>
          </a:p>
          <a:p>
            <a:pPr lvl="1"/>
            <a:r>
              <a:rPr lang="fr-FR" dirty="0"/>
              <a:t>Cliquez pour modifier les styles du texte du masque</a:t>
            </a:r>
            <a:endParaRPr lang="fr-FR" dirty="0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208306" y="5329202"/>
            <a:ext cx="398780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65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B81167D-292E-8142-ABF3-3BDF0609D345}" type="slidenum">
              <a:rPr lang="fr-FR" smtClean="0"/>
            </a:fld>
            <a:endParaRPr lang="fr-FR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Remerciements - Co Bran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2"/>
          <p:cNvSpPr>
            <a:spLocks noGrp="1"/>
          </p:cNvSpPr>
          <p:nvPr>
            <p:ph idx="16" hasCustomPrompt="1"/>
          </p:nvPr>
        </p:nvSpPr>
        <p:spPr>
          <a:xfrm>
            <a:off x="318978" y="781236"/>
            <a:ext cx="9563887" cy="2423604"/>
          </a:xfrm>
          <a:prstGeom prst="rect">
            <a:avLst/>
          </a:prstGeom>
        </p:spPr>
        <p:txBody>
          <a:bodyPr/>
          <a:lstStyle>
            <a:lvl1pPr algn="ctr">
              <a:defRPr sz="2000">
                <a:solidFill>
                  <a:schemeClr val="bg1"/>
                </a:solidFill>
              </a:defRPr>
            </a:lvl1pPr>
            <a:lvl2pPr marL="146050" indent="0">
              <a:buNone/>
              <a:defRPr baseline="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fr-FR" dirty="0"/>
              <a:t>REMERCIEMENTS</a:t>
            </a:r>
            <a:endParaRPr lang="fr-FR" dirty="0"/>
          </a:p>
          <a:p>
            <a:pPr lvl="1"/>
            <a:r>
              <a:rPr lang="fr-FR" dirty="0"/>
              <a:t>Cliquez pour modifier les styles du texte du masque</a:t>
            </a:r>
            <a:endParaRPr lang="fr-FR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3808520"/>
            <a:ext cx="10160000" cy="6569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745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206754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B81167D-292E-8142-ABF3-3BDF0609D345}" type="slidenum">
              <a:rPr lang="fr-FR" smtClean="0"/>
            </a:fld>
            <a:endParaRPr lang="fr-FR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70000" y="935302"/>
            <a:ext cx="7620000" cy="1989667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70000" y="3001698"/>
            <a:ext cx="7620000" cy="137980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1000" indent="0" algn="ctr">
              <a:buNone/>
              <a:defRPr sz="1665"/>
            </a:lvl2pPr>
            <a:lvl3pPr marL="762000" indent="0" algn="ctr">
              <a:buNone/>
              <a:defRPr sz="1500"/>
            </a:lvl3pPr>
            <a:lvl4pPr marL="1143000" indent="0" algn="ctr">
              <a:buNone/>
              <a:defRPr sz="1335"/>
            </a:lvl4pPr>
            <a:lvl5pPr marL="1524000" indent="0" algn="ctr">
              <a:buNone/>
              <a:defRPr sz="1335"/>
            </a:lvl5pPr>
            <a:lvl6pPr marL="1905000" indent="0" algn="ctr">
              <a:buNone/>
              <a:defRPr sz="1335"/>
            </a:lvl6pPr>
            <a:lvl7pPr marL="2286000" indent="0" algn="ctr">
              <a:buNone/>
              <a:defRPr sz="1335"/>
            </a:lvl7pPr>
            <a:lvl8pPr marL="2667000" indent="0" algn="ctr">
              <a:buNone/>
              <a:defRPr sz="1335"/>
            </a:lvl8pPr>
            <a:lvl9pPr marL="3048000" indent="0" algn="ctr">
              <a:buNone/>
              <a:defRPr sz="1335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62000"/>
            <a:fld id="{57A21AC2-66F2-4A07-998E-DF865842D8E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620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62000"/>
            <a:fld id="{9DDAB7EB-55AB-479F-BE99-527DC9A1C4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62000"/>
            <a:fld id="{57A21AC2-66F2-4A07-998E-DF865842D8E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620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62000"/>
            <a:fld id="{9DDAB7EB-55AB-479F-BE99-527DC9A1C4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3208" y="1424782"/>
            <a:ext cx="8763000" cy="2377281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93208" y="3824553"/>
            <a:ext cx="8763000" cy="1250156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1000" indent="0">
              <a:buNone/>
              <a:defRPr sz="1665">
                <a:solidFill>
                  <a:schemeClr val="tx1">
                    <a:tint val="75000"/>
                  </a:schemeClr>
                </a:solidFill>
              </a:defRPr>
            </a:lvl2pPr>
            <a:lvl3pPr marL="7620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300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4pPr>
            <a:lvl5pPr marL="152400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5pPr>
            <a:lvl6pPr marL="190500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6pPr>
            <a:lvl7pPr marL="228600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7pPr>
            <a:lvl8pPr marL="266700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8pPr>
            <a:lvl9pPr marL="304800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62000"/>
            <a:fld id="{57A21AC2-66F2-4A07-998E-DF865842D8E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620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62000"/>
            <a:fld id="{9DDAB7EB-55AB-479F-BE99-527DC9A1C4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proj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 hasCustomPrompt="1"/>
          </p:nvPr>
        </p:nvSpPr>
        <p:spPr>
          <a:xfrm>
            <a:off x="0" y="9"/>
            <a:ext cx="10160000" cy="2018211"/>
          </a:xfrm>
        </p:spPr>
        <p:txBody>
          <a:bodyPr anchor="t"/>
          <a:lstStyle>
            <a:lvl1pPr marL="0" indent="0">
              <a:buNone/>
              <a:defRPr sz="2665" i="1">
                <a:solidFill>
                  <a:schemeClr val="bg1"/>
                </a:solidFill>
              </a:defRPr>
            </a:lvl1pPr>
            <a:lvl2pPr marL="381000" indent="0">
              <a:buNone/>
              <a:defRPr sz="2335"/>
            </a:lvl2pPr>
            <a:lvl3pPr marL="762000" indent="0">
              <a:buNone/>
              <a:defRPr sz="2000"/>
            </a:lvl3pPr>
            <a:lvl4pPr marL="1143000" indent="0">
              <a:buNone/>
              <a:defRPr sz="1665"/>
            </a:lvl4pPr>
            <a:lvl5pPr marL="1524000" indent="0">
              <a:buNone/>
              <a:defRPr sz="1665"/>
            </a:lvl5pPr>
            <a:lvl6pPr marL="1905000" indent="0">
              <a:buNone/>
              <a:defRPr sz="1665"/>
            </a:lvl6pPr>
            <a:lvl7pPr marL="2286000" indent="0">
              <a:buNone/>
              <a:defRPr sz="1665"/>
            </a:lvl7pPr>
            <a:lvl8pPr marL="2667000" indent="0">
              <a:buNone/>
              <a:defRPr sz="1665"/>
            </a:lvl8pPr>
            <a:lvl9pPr marL="3048000" indent="0">
              <a:buNone/>
              <a:defRPr sz="1665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r>
              <a:rPr lang="fr-FR" dirty="0"/>
              <a:t>CLIQUEZ ET MODIFIEZ LE TITRE</a:t>
            </a:r>
            <a:endParaRPr lang="fr-FR" dirty="0"/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  <a:lvl2pPr marL="508000" indent="0" algn="ctr">
              <a:buNone/>
              <a:defRPr sz="2220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000" indent="0" algn="ctr">
              <a:buNone/>
              <a:defRPr sz="1780"/>
            </a:lvl5pPr>
            <a:lvl6pPr marL="2540000" indent="0" algn="ctr">
              <a:buNone/>
              <a:defRPr sz="1780"/>
            </a:lvl6pPr>
            <a:lvl7pPr marL="3048000" indent="0" algn="ctr">
              <a:buNone/>
              <a:defRPr sz="1780"/>
            </a:lvl7pPr>
            <a:lvl8pPr marL="3556000" indent="0" algn="ctr">
              <a:buNone/>
              <a:defRPr sz="1780"/>
            </a:lvl8pPr>
            <a:lvl9pPr marL="4064000" indent="0" algn="ctr">
              <a:buNone/>
              <a:defRPr sz="1780"/>
            </a:lvl9pPr>
          </a:lstStyle>
          <a:p>
            <a:r>
              <a:rPr lang="fr-FR" dirty="0"/>
              <a:t>CLIQUEZ POUR MODIFIER LE TITRE 2</a:t>
            </a:r>
            <a:endParaRPr lang="fr-FR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0" hasCustomPrompt="1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98500" y="1521354"/>
            <a:ext cx="4318000" cy="362611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43500" y="1521354"/>
            <a:ext cx="4318000" cy="362611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62000"/>
            <a:fld id="{57A21AC2-66F2-4A07-998E-DF865842D8E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620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62000"/>
            <a:fld id="{9DDAB7EB-55AB-479F-BE99-527DC9A1C4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9823" y="304271"/>
            <a:ext cx="8763000" cy="110463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99824" y="1400969"/>
            <a:ext cx="4298156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1000" indent="0">
              <a:buNone/>
              <a:defRPr sz="1665" b="1"/>
            </a:lvl2pPr>
            <a:lvl3pPr marL="762000" indent="0">
              <a:buNone/>
              <a:defRPr sz="1500" b="1"/>
            </a:lvl3pPr>
            <a:lvl4pPr marL="1143000" indent="0">
              <a:buNone/>
              <a:defRPr sz="1335" b="1"/>
            </a:lvl4pPr>
            <a:lvl5pPr marL="1524000" indent="0">
              <a:buNone/>
              <a:defRPr sz="1335" b="1"/>
            </a:lvl5pPr>
            <a:lvl6pPr marL="1905000" indent="0">
              <a:buNone/>
              <a:defRPr sz="1335" b="1"/>
            </a:lvl6pPr>
            <a:lvl7pPr marL="2286000" indent="0">
              <a:buNone/>
              <a:defRPr sz="1335" b="1"/>
            </a:lvl7pPr>
            <a:lvl8pPr marL="2667000" indent="0">
              <a:buNone/>
              <a:defRPr sz="1335" b="1"/>
            </a:lvl8pPr>
            <a:lvl9pPr marL="3048000" indent="0">
              <a:buNone/>
              <a:defRPr sz="13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99824" y="2087563"/>
            <a:ext cx="4298156" cy="30704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143500" y="1400969"/>
            <a:ext cx="4319323" cy="686593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1000" indent="0">
              <a:buNone/>
              <a:defRPr sz="1665" b="1"/>
            </a:lvl2pPr>
            <a:lvl3pPr marL="762000" indent="0">
              <a:buNone/>
              <a:defRPr sz="1500" b="1"/>
            </a:lvl3pPr>
            <a:lvl4pPr marL="1143000" indent="0">
              <a:buNone/>
              <a:defRPr sz="1335" b="1"/>
            </a:lvl4pPr>
            <a:lvl5pPr marL="1524000" indent="0">
              <a:buNone/>
              <a:defRPr sz="1335" b="1"/>
            </a:lvl5pPr>
            <a:lvl6pPr marL="1905000" indent="0">
              <a:buNone/>
              <a:defRPr sz="1335" b="1"/>
            </a:lvl6pPr>
            <a:lvl7pPr marL="2286000" indent="0">
              <a:buNone/>
              <a:defRPr sz="1335" b="1"/>
            </a:lvl7pPr>
            <a:lvl8pPr marL="2667000" indent="0">
              <a:buNone/>
              <a:defRPr sz="1335" b="1"/>
            </a:lvl8pPr>
            <a:lvl9pPr marL="3048000" indent="0">
              <a:buNone/>
              <a:defRPr sz="133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143500" y="2087563"/>
            <a:ext cx="4319323" cy="30704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62000"/>
            <a:fld id="{57A21AC2-66F2-4A07-998E-DF865842D8E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620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62000"/>
            <a:fld id="{9DDAB7EB-55AB-479F-BE99-527DC9A1C4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62000"/>
            <a:fld id="{57A21AC2-66F2-4A07-998E-DF865842D8E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620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62000"/>
            <a:fld id="{9DDAB7EB-55AB-479F-BE99-527DC9A1C4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62000"/>
            <a:fld id="{57A21AC2-66F2-4A07-998E-DF865842D8E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620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62000"/>
            <a:fld id="{9DDAB7EB-55AB-479F-BE99-527DC9A1C4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>
              <a:defRPr sz="2665"/>
            </a:lvl1pPr>
            <a:lvl2pPr>
              <a:defRPr sz="2335"/>
            </a:lvl2pPr>
            <a:lvl3pPr>
              <a:defRPr sz="2000"/>
            </a:lvl3pPr>
            <a:lvl4pPr>
              <a:defRPr sz="1665"/>
            </a:lvl4pPr>
            <a:lvl5pPr>
              <a:defRPr sz="1665"/>
            </a:lvl5pPr>
            <a:lvl6pPr>
              <a:defRPr sz="1665"/>
            </a:lvl6pPr>
            <a:lvl7pPr>
              <a:defRPr sz="1665"/>
            </a:lvl7pPr>
            <a:lvl8pPr>
              <a:defRPr sz="1665"/>
            </a:lvl8pPr>
            <a:lvl9pPr>
              <a:defRPr sz="16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5"/>
            </a:lvl1pPr>
            <a:lvl2pPr marL="381000" indent="0">
              <a:buNone/>
              <a:defRPr sz="1165"/>
            </a:lvl2pPr>
            <a:lvl3pPr marL="762000" indent="0">
              <a:buNone/>
              <a:defRPr sz="1000"/>
            </a:lvl3pPr>
            <a:lvl4pPr marL="1143000" indent="0">
              <a:buNone/>
              <a:defRPr sz="835"/>
            </a:lvl4pPr>
            <a:lvl5pPr marL="1524000" indent="0">
              <a:buNone/>
              <a:defRPr sz="835"/>
            </a:lvl5pPr>
            <a:lvl6pPr marL="1905000" indent="0">
              <a:buNone/>
              <a:defRPr sz="835"/>
            </a:lvl6pPr>
            <a:lvl7pPr marL="2286000" indent="0">
              <a:buNone/>
              <a:defRPr sz="835"/>
            </a:lvl7pPr>
            <a:lvl8pPr marL="2667000" indent="0">
              <a:buNone/>
              <a:defRPr sz="835"/>
            </a:lvl8pPr>
            <a:lvl9pPr marL="3048000" indent="0">
              <a:buNone/>
              <a:defRPr sz="8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62000"/>
            <a:fld id="{57A21AC2-66F2-4A07-998E-DF865842D8E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620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62000"/>
            <a:fld id="{9DDAB7EB-55AB-479F-BE99-527DC9A1C4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9824" y="381000"/>
            <a:ext cx="3276864" cy="1333500"/>
          </a:xfrm>
        </p:spPr>
        <p:txBody>
          <a:bodyPr anchor="b"/>
          <a:lstStyle>
            <a:lvl1pPr>
              <a:defRPr sz="266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319323" y="822855"/>
            <a:ext cx="5143500" cy="4061354"/>
          </a:xfrm>
        </p:spPr>
        <p:txBody>
          <a:bodyPr/>
          <a:lstStyle>
            <a:lvl1pPr marL="0" indent="0">
              <a:buNone/>
              <a:defRPr sz="2665"/>
            </a:lvl1pPr>
            <a:lvl2pPr marL="381000" indent="0">
              <a:buNone/>
              <a:defRPr sz="2335"/>
            </a:lvl2pPr>
            <a:lvl3pPr marL="762000" indent="0">
              <a:buNone/>
              <a:defRPr sz="2000"/>
            </a:lvl3pPr>
            <a:lvl4pPr marL="1143000" indent="0">
              <a:buNone/>
              <a:defRPr sz="1665"/>
            </a:lvl4pPr>
            <a:lvl5pPr marL="1524000" indent="0">
              <a:buNone/>
              <a:defRPr sz="1665"/>
            </a:lvl5pPr>
            <a:lvl6pPr marL="1905000" indent="0">
              <a:buNone/>
              <a:defRPr sz="1665"/>
            </a:lvl6pPr>
            <a:lvl7pPr marL="2286000" indent="0">
              <a:buNone/>
              <a:defRPr sz="1665"/>
            </a:lvl7pPr>
            <a:lvl8pPr marL="2667000" indent="0">
              <a:buNone/>
              <a:defRPr sz="1665"/>
            </a:lvl8pPr>
            <a:lvl9pPr marL="3048000" indent="0">
              <a:buNone/>
              <a:defRPr sz="1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99824" y="1714500"/>
            <a:ext cx="3276864" cy="3176323"/>
          </a:xfrm>
        </p:spPr>
        <p:txBody>
          <a:bodyPr/>
          <a:lstStyle>
            <a:lvl1pPr marL="0" indent="0">
              <a:buNone/>
              <a:defRPr sz="1335"/>
            </a:lvl1pPr>
            <a:lvl2pPr marL="381000" indent="0">
              <a:buNone/>
              <a:defRPr sz="1165"/>
            </a:lvl2pPr>
            <a:lvl3pPr marL="762000" indent="0">
              <a:buNone/>
              <a:defRPr sz="1000"/>
            </a:lvl3pPr>
            <a:lvl4pPr marL="1143000" indent="0">
              <a:buNone/>
              <a:defRPr sz="835"/>
            </a:lvl4pPr>
            <a:lvl5pPr marL="1524000" indent="0">
              <a:buNone/>
              <a:defRPr sz="835"/>
            </a:lvl5pPr>
            <a:lvl6pPr marL="1905000" indent="0">
              <a:buNone/>
              <a:defRPr sz="835"/>
            </a:lvl6pPr>
            <a:lvl7pPr marL="2286000" indent="0">
              <a:buNone/>
              <a:defRPr sz="835"/>
            </a:lvl7pPr>
            <a:lvl8pPr marL="2667000" indent="0">
              <a:buNone/>
              <a:defRPr sz="835"/>
            </a:lvl8pPr>
            <a:lvl9pPr marL="3048000" indent="0">
              <a:buNone/>
              <a:defRPr sz="83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62000"/>
            <a:fld id="{57A21AC2-66F2-4A07-998E-DF865842D8E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620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62000"/>
            <a:fld id="{9DDAB7EB-55AB-479F-BE99-527DC9A1C4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62000"/>
            <a:fld id="{57A21AC2-66F2-4A07-998E-DF865842D8E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620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62000"/>
            <a:fld id="{9DDAB7EB-55AB-479F-BE99-527DC9A1C4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70750" y="304271"/>
            <a:ext cx="2190750" cy="484319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98500" y="304271"/>
            <a:ext cx="6445250" cy="484319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62000"/>
            <a:fld id="{57A21AC2-66F2-4A07-998E-DF865842D8E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620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62000"/>
            <a:fld id="{9DDAB7EB-55AB-479F-BE99-527DC9A1C4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co-bran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 hasCustomPrompt="1"/>
          </p:nvPr>
        </p:nvSpPr>
        <p:spPr>
          <a:xfrm>
            <a:off x="0" y="9"/>
            <a:ext cx="10160000" cy="2018211"/>
          </a:xfrm>
        </p:spPr>
        <p:txBody>
          <a:bodyPr anchor="t"/>
          <a:lstStyle>
            <a:lvl1pPr marL="0" indent="0">
              <a:buNone/>
              <a:defRPr sz="2665" i="1">
                <a:solidFill>
                  <a:schemeClr val="bg1"/>
                </a:solidFill>
              </a:defRPr>
            </a:lvl1pPr>
            <a:lvl2pPr marL="381000" indent="0">
              <a:buNone/>
              <a:defRPr sz="2335"/>
            </a:lvl2pPr>
            <a:lvl3pPr marL="762000" indent="0">
              <a:buNone/>
              <a:defRPr sz="2000"/>
            </a:lvl3pPr>
            <a:lvl4pPr marL="1143000" indent="0">
              <a:buNone/>
              <a:defRPr sz="1665"/>
            </a:lvl4pPr>
            <a:lvl5pPr marL="1524000" indent="0">
              <a:buNone/>
              <a:defRPr sz="1665"/>
            </a:lvl5pPr>
            <a:lvl6pPr marL="1905000" indent="0">
              <a:buNone/>
              <a:defRPr sz="1665"/>
            </a:lvl6pPr>
            <a:lvl7pPr marL="2286000" indent="0">
              <a:buNone/>
              <a:defRPr sz="1665"/>
            </a:lvl7pPr>
            <a:lvl8pPr marL="2667000" indent="0">
              <a:buNone/>
              <a:defRPr sz="1665"/>
            </a:lvl8pPr>
            <a:lvl9pPr marL="3048000" indent="0">
              <a:buNone/>
              <a:defRPr sz="1665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1270000" y="2119810"/>
            <a:ext cx="7620000" cy="369332"/>
          </a:xfrm>
        </p:spPr>
        <p:txBody>
          <a:bodyPr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r>
              <a:rPr lang="fr-FR" dirty="0"/>
              <a:t>CLIQUEZ ET MODIFIEZ LE TITRE</a:t>
            </a:r>
            <a:endParaRPr lang="fr-FR" dirty="0"/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270000" y="2461446"/>
            <a:ext cx="7620000" cy="400110"/>
          </a:xfrm>
        </p:spPr>
        <p:txBody>
          <a:bodyPr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  <a:lvl2pPr marL="508000" indent="0" algn="ctr">
              <a:buNone/>
              <a:defRPr sz="2220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000" indent="0" algn="ctr">
              <a:buNone/>
              <a:defRPr sz="1780"/>
            </a:lvl5pPr>
            <a:lvl6pPr marL="2540000" indent="0" algn="ctr">
              <a:buNone/>
              <a:defRPr sz="1780"/>
            </a:lvl6pPr>
            <a:lvl7pPr marL="3048000" indent="0" algn="ctr">
              <a:buNone/>
              <a:defRPr sz="1780"/>
            </a:lvl7pPr>
            <a:lvl8pPr marL="3556000" indent="0" algn="ctr">
              <a:buNone/>
              <a:defRPr sz="1780"/>
            </a:lvl8pPr>
            <a:lvl9pPr marL="4064000" indent="0" algn="ctr">
              <a:buNone/>
              <a:defRPr sz="1780"/>
            </a:lvl9pPr>
          </a:lstStyle>
          <a:p>
            <a:r>
              <a:rPr lang="fr-FR" dirty="0"/>
              <a:t>CLIQUEZ POUR MODIFIER LE TITRE 2</a:t>
            </a:r>
            <a:endParaRPr lang="fr-FR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0" hasCustomPrompt="1"/>
          </p:nvPr>
        </p:nvSpPr>
        <p:spPr>
          <a:xfrm>
            <a:off x="1270000" y="2830805"/>
            <a:ext cx="762000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vert.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 hasCustomPrompt="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665" i="1">
                <a:solidFill>
                  <a:schemeClr val="bg1"/>
                </a:solidFill>
              </a:defRPr>
            </a:lvl1pPr>
            <a:lvl2pPr marL="381000" indent="0">
              <a:buNone/>
              <a:defRPr sz="2335"/>
            </a:lvl2pPr>
            <a:lvl3pPr marL="762000" indent="0">
              <a:buNone/>
              <a:defRPr sz="2000"/>
            </a:lvl3pPr>
            <a:lvl4pPr marL="1143000" indent="0">
              <a:buNone/>
              <a:defRPr sz="1665"/>
            </a:lvl4pPr>
            <a:lvl5pPr marL="1524000" indent="0">
              <a:buNone/>
              <a:defRPr sz="1665"/>
            </a:lvl5pPr>
            <a:lvl6pPr marL="1905000" indent="0">
              <a:buNone/>
              <a:defRPr sz="1665"/>
            </a:lvl6pPr>
            <a:lvl7pPr marL="2286000" indent="0">
              <a:buNone/>
              <a:defRPr sz="1665"/>
            </a:lvl7pPr>
            <a:lvl8pPr marL="2667000" indent="0">
              <a:buNone/>
              <a:defRPr sz="1665"/>
            </a:lvl8pPr>
            <a:lvl9pPr marL="3048000" indent="0">
              <a:buNone/>
              <a:defRPr sz="1665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849096" y="1949485"/>
            <a:ext cx="5310910" cy="369332"/>
          </a:xfrm>
        </p:spPr>
        <p:txBody>
          <a:bodyPr wrap="square"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r>
              <a:rPr lang="fr-FR" dirty="0"/>
              <a:t>CLIQUEZ ET MODIFIEZ LE TITRE</a:t>
            </a:r>
            <a:endParaRPr lang="fr-FR" dirty="0"/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6" y="2291121"/>
            <a:ext cx="5310910" cy="707886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  <a:lvl2pPr marL="508000" indent="0" algn="ctr">
              <a:buNone/>
              <a:defRPr sz="2220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000" indent="0" algn="ctr">
              <a:buNone/>
              <a:defRPr sz="1780"/>
            </a:lvl5pPr>
            <a:lvl6pPr marL="2540000" indent="0" algn="ctr">
              <a:buNone/>
              <a:defRPr sz="1780"/>
            </a:lvl6pPr>
            <a:lvl7pPr marL="3048000" indent="0" algn="ctr">
              <a:buNone/>
              <a:defRPr sz="1780"/>
            </a:lvl7pPr>
            <a:lvl8pPr marL="3556000" indent="0" algn="ctr">
              <a:buNone/>
              <a:defRPr sz="1780"/>
            </a:lvl8pPr>
            <a:lvl9pPr marL="4064000" indent="0" algn="ctr">
              <a:buNone/>
              <a:defRPr sz="1780"/>
            </a:lvl9pPr>
          </a:lstStyle>
          <a:p>
            <a:r>
              <a:rPr lang="fr-FR" dirty="0"/>
              <a:t>CLIQUEZ POUR MODIFIER LE TITRE 2</a:t>
            </a:r>
            <a:endParaRPr lang="fr-FR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0" hasCustomPrompt="1"/>
          </p:nvPr>
        </p:nvSpPr>
        <p:spPr>
          <a:xfrm>
            <a:off x="4849096" y="2660460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vert. proje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 hasCustomPrompt="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665" i="1">
                <a:solidFill>
                  <a:schemeClr val="bg1"/>
                </a:solidFill>
              </a:defRPr>
            </a:lvl1pPr>
            <a:lvl2pPr marL="381000" indent="0">
              <a:buNone/>
              <a:defRPr sz="2335"/>
            </a:lvl2pPr>
            <a:lvl3pPr marL="762000" indent="0">
              <a:buNone/>
              <a:defRPr sz="2000"/>
            </a:lvl3pPr>
            <a:lvl4pPr marL="1143000" indent="0">
              <a:buNone/>
              <a:defRPr sz="1665"/>
            </a:lvl4pPr>
            <a:lvl5pPr marL="1524000" indent="0">
              <a:buNone/>
              <a:defRPr sz="1665"/>
            </a:lvl5pPr>
            <a:lvl6pPr marL="1905000" indent="0">
              <a:buNone/>
              <a:defRPr sz="1665"/>
            </a:lvl6pPr>
            <a:lvl7pPr marL="2286000" indent="0">
              <a:buNone/>
              <a:defRPr sz="1665"/>
            </a:lvl7pPr>
            <a:lvl8pPr marL="2667000" indent="0">
              <a:buNone/>
              <a:defRPr sz="1665"/>
            </a:lvl8pPr>
            <a:lvl9pPr marL="3048000" indent="0">
              <a:buNone/>
              <a:defRPr sz="1665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849096" y="1940515"/>
            <a:ext cx="5310910" cy="369332"/>
          </a:xfrm>
        </p:spPr>
        <p:txBody>
          <a:bodyPr wrap="square"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r>
              <a:rPr lang="fr-FR" dirty="0"/>
              <a:t>CLIQUEZ ET MODIFIEZ LE TITRE</a:t>
            </a:r>
            <a:endParaRPr lang="fr-FR" dirty="0"/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6" y="2282150"/>
            <a:ext cx="5310910" cy="707886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  <a:lvl2pPr marL="508000" indent="0" algn="ctr">
              <a:buNone/>
              <a:defRPr sz="2220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000" indent="0" algn="ctr">
              <a:buNone/>
              <a:defRPr sz="1780"/>
            </a:lvl5pPr>
            <a:lvl6pPr marL="2540000" indent="0" algn="ctr">
              <a:buNone/>
              <a:defRPr sz="1780"/>
            </a:lvl6pPr>
            <a:lvl7pPr marL="3048000" indent="0" algn="ctr">
              <a:buNone/>
              <a:defRPr sz="1780"/>
            </a:lvl7pPr>
            <a:lvl8pPr marL="3556000" indent="0" algn="ctr">
              <a:buNone/>
              <a:defRPr sz="1780"/>
            </a:lvl8pPr>
            <a:lvl9pPr marL="4064000" indent="0" algn="ctr">
              <a:buNone/>
              <a:defRPr sz="1780"/>
            </a:lvl9pPr>
          </a:lstStyle>
          <a:p>
            <a:r>
              <a:rPr lang="fr-FR" dirty="0"/>
              <a:t>CLIQUEZ POUR MODIFIER LE TITRE 2</a:t>
            </a:r>
            <a:endParaRPr lang="fr-FR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0" hasCustomPrompt="1"/>
          </p:nvPr>
        </p:nvSpPr>
        <p:spPr>
          <a:xfrm>
            <a:off x="4849096" y="2651490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NES - couv photo vert. co-brand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 noChangeAspect="1"/>
          </p:cNvSpPr>
          <p:nvPr>
            <p:ph type="pic" idx="11" hasCustomPrompt="1"/>
          </p:nvPr>
        </p:nvSpPr>
        <p:spPr>
          <a:xfrm>
            <a:off x="0" y="0"/>
            <a:ext cx="4849091" cy="5715000"/>
          </a:xfrm>
        </p:spPr>
        <p:txBody>
          <a:bodyPr anchor="t"/>
          <a:lstStyle>
            <a:lvl1pPr marL="0" indent="0">
              <a:buNone/>
              <a:defRPr sz="2665" i="1">
                <a:solidFill>
                  <a:schemeClr val="bg1"/>
                </a:solidFill>
              </a:defRPr>
            </a:lvl1pPr>
            <a:lvl2pPr marL="381000" indent="0">
              <a:buNone/>
              <a:defRPr sz="2335"/>
            </a:lvl2pPr>
            <a:lvl3pPr marL="762000" indent="0">
              <a:buNone/>
              <a:defRPr sz="2000"/>
            </a:lvl3pPr>
            <a:lvl4pPr marL="1143000" indent="0">
              <a:buNone/>
              <a:defRPr sz="1665"/>
            </a:lvl4pPr>
            <a:lvl5pPr marL="1524000" indent="0">
              <a:buNone/>
              <a:defRPr sz="1665"/>
            </a:lvl5pPr>
            <a:lvl6pPr marL="1905000" indent="0">
              <a:buNone/>
              <a:defRPr sz="1665"/>
            </a:lvl6pPr>
            <a:lvl7pPr marL="2286000" indent="0">
              <a:buNone/>
              <a:defRPr sz="1665"/>
            </a:lvl7pPr>
            <a:lvl8pPr marL="2667000" indent="0">
              <a:buNone/>
              <a:defRPr sz="1665"/>
            </a:lvl8pPr>
            <a:lvl9pPr marL="3048000" indent="0">
              <a:buNone/>
              <a:defRPr sz="1665"/>
            </a:lvl9pPr>
          </a:lstStyle>
          <a:p>
            <a:r>
              <a:rPr lang="fr-FR" dirty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6" name="Titre 1"/>
          <p:cNvSpPr>
            <a:spLocks noGrp="1"/>
          </p:cNvSpPr>
          <p:nvPr>
            <p:ph type="ctrTitle" hasCustomPrompt="1"/>
          </p:nvPr>
        </p:nvSpPr>
        <p:spPr>
          <a:xfrm>
            <a:off x="4849096" y="1940515"/>
            <a:ext cx="5310910" cy="369332"/>
          </a:xfrm>
        </p:spPr>
        <p:txBody>
          <a:bodyPr wrap="square" anchor="ctr" anchorCtr="0">
            <a:spAutoFit/>
          </a:bodyPr>
          <a:lstStyle>
            <a:lvl1pPr algn="ctr">
              <a:defRPr lang="fr-FR" sz="2000" b="1" i="0" kern="1200" dirty="0">
                <a:solidFill>
                  <a:schemeClr val="bg1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r>
              <a:rPr lang="fr-FR" dirty="0"/>
              <a:t>CLIQUEZ ET MODIFIEZ LE TITRE</a:t>
            </a:r>
            <a:endParaRPr lang="fr-FR" dirty="0"/>
          </a:p>
        </p:txBody>
      </p:sp>
      <p:sp>
        <p:nvSpPr>
          <p:cNvPr id="7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849096" y="2282150"/>
            <a:ext cx="5310910" cy="707886"/>
          </a:xfrm>
        </p:spPr>
        <p:txBody>
          <a:bodyPr wrap="square">
            <a:spAutoFit/>
          </a:bodyPr>
          <a:lstStyle>
            <a:lvl1pPr marL="0" indent="0" algn="ctr">
              <a:buNone/>
              <a:defRPr lang="fr-FR" sz="2000" b="1" i="0" kern="1200" dirty="0">
                <a:solidFill>
                  <a:srgbClr val="00B0F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  <a:lvl2pPr marL="508000" indent="0" algn="ctr">
              <a:buNone/>
              <a:defRPr sz="2220"/>
            </a:lvl2pPr>
            <a:lvl3pPr marL="1016000" indent="0" algn="ctr">
              <a:buNone/>
              <a:defRPr sz="2000"/>
            </a:lvl3pPr>
            <a:lvl4pPr marL="1524000" indent="0" algn="ctr">
              <a:buNone/>
              <a:defRPr sz="1780"/>
            </a:lvl4pPr>
            <a:lvl5pPr marL="2032000" indent="0" algn="ctr">
              <a:buNone/>
              <a:defRPr sz="1780"/>
            </a:lvl5pPr>
            <a:lvl6pPr marL="2540000" indent="0" algn="ctr">
              <a:buNone/>
              <a:defRPr sz="1780"/>
            </a:lvl6pPr>
            <a:lvl7pPr marL="3048000" indent="0" algn="ctr">
              <a:buNone/>
              <a:defRPr sz="1780"/>
            </a:lvl7pPr>
            <a:lvl8pPr marL="3556000" indent="0" algn="ctr">
              <a:buNone/>
              <a:defRPr sz="1780"/>
            </a:lvl8pPr>
            <a:lvl9pPr marL="4064000" indent="0" algn="ctr">
              <a:buNone/>
              <a:defRPr sz="1780"/>
            </a:lvl9pPr>
          </a:lstStyle>
          <a:p>
            <a:r>
              <a:rPr lang="fr-FR" dirty="0"/>
              <a:t>CLIQUEZ POUR MODIFIER LE TITRE 2</a:t>
            </a:r>
            <a:endParaRPr lang="fr-FR" dirty="0"/>
          </a:p>
        </p:txBody>
      </p:sp>
      <p:sp>
        <p:nvSpPr>
          <p:cNvPr id="8" name="Espace réservé du contenu 2"/>
          <p:cNvSpPr>
            <a:spLocks noGrp="1"/>
          </p:cNvSpPr>
          <p:nvPr>
            <p:ph idx="10" hasCustomPrompt="1"/>
          </p:nvPr>
        </p:nvSpPr>
        <p:spPr>
          <a:xfrm>
            <a:off x="4849096" y="2651490"/>
            <a:ext cx="5310910" cy="480459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</a:lstStyle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heme" Target="../theme/theme3.xml"/><Relationship Id="rId8" Type="http://schemas.openxmlformats.org/officeDocument/2006/relationships/image" Target="../media/image12.jpeg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2" Type="http://schemas.openxmlformats.org/officeDocument/2006/relationships/theme" Target="../theme/theme4.xml"/><Relationship Id="rId11" Type="http://schemas.openxmlformats.org/officeDocument/2006/relationships/image" Target="../media/image1.jpeg"/><Relationship Id="rId1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2" Type="http://schemas.openxmlformats.org/officeDocument/2006/relationships/theme" Target="../theme/theme5.xml"/><Relationship Id="rId11" Type="http://schemas.openxmlformats.org/officeDocument/2006/relationships/image" Target="../media/image1.jpeg"/><Relationship Id="rId1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theme" Target="../theme/theme6.xml"/><Relationship Id="rId8" Type="http://schemas.openxmlformats.org/officeDocument/2006/relationships/image" Target="../media/image12.jpeg"/><Relationship Id="rId7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98500" y="304800"/>
            <a:ext cx="87630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 1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8500" y="1520825"/>
            <a:ext cx="87630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 TEXTE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dt="0"/>
  <p:txStyles>
    <p:titleStyle>
      <a:lvl1pPr algn="ctr" defTabSz="1016000" rtl="0" eaLnBrk="1" latinLnBrk="0" hangingPunct="1">
        <a:lnSpc>
          <a:spcPct val="90000"/>
        </a:lnSpc>
        <a:spcBef>
          <a:spcPct val="0"/>
        </a:spcBef>
        <a:buNone/>
        <a:defRPr lang="fr-FR" sz="1800" b="1" i="0" kern="1200" dirty="0">
          <a:solidFill>
            <a:schemeClr val="bg1"/>
          </a:solidFill>
          <a:latin typeface="Arial Black" panose="020B0A04020102020204" charset="0"/>
          <a:ea typeface="Arial Black" panose="020B0A04020102020204" charset="0"/>
          <a:cs typeface="Arial Black" panose="020B0A04020102020204" charset="0"/>
        </a:defRPr>
      </a:lvl1pPr>
    </p:titleStyle>
    <p:bodyStyle>
      <a:lvl1pPr marL="0" indent="0" algn="ctr" defTabSz="1016000" rtl="0" eaLnBrk="1" latinLnBrk="0" hangingPunct="1">
        <a:lnSpc>
          <a:spcPct val="100000"/>
        </a:lnSpc>
        <a:spcBef>
          <a:spcPts val="1110"/>
        </a:spcBef>
        <a:buFont typeface="Arial" panose="020B0604020202020204"/>
        <a:buNone/>
        <a:defRPr sz="1800" b="1" i="0" kern="1200">
          <a:solidFill>
            <a:schemeClr val="bg1"/>
          </a:solidFill>
          <a:latin typeface="Arial Black" panose="020B0A04020102020204" charset="0"/>
          <a:ea typeface="Arial Black" panose="020B0A04020102020204" charset="0"/>
          <a:cs typeface="Arial Black" panose="020B0A04020102020204" charset="0"/>
        </a:defRPr>
      </a:lvl1pPr>
      <a:lvl2pPr marL="0" indent="0" algn="ctr" defTabSz="7620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lang="fr-FR" sz="1800" b="1" i="0" kern="1200" dirty="0" smtClean="0">
          <a:solidFill>
            <a:srgbClr val="00B0F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270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/>
        <a:buChar char="•"/>
        <a:defRPr sz="2220" kern="1200">
          <a:solidFill>
            <a:schemeClr val="bg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778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286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794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2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8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8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6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4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2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0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8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6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4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45440" y="507991"/>
            <a:ext cx="9116060" cy="3693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fr-FR" dirty="0"/>
              <a:t>Sommaire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145280" y="1520825"/>
            <a:ext cx="531622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  <a:p>
            <a:pPr lvl="3"/>
            <a:r>
              <a:rPr lang="fr-FR" dirty="0"/>
              <a:t>Quatrième niveau</a:t>
            </a:r>
            <a:endParaRPr lang="fr-FR" dirty="0"/>
          </a:p>
          <a:p>
            <a:pPr lvl="4"/>
            <a:r>
              <a:rPr lang="fr-FR" dirty="0"/>
              <a:t>Cinquième niveau</a:t>
            </a:r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7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B81167D-292E-8142-ABF3-3BDF0609D345}" type="slidenum">
              <a:rPr lang="fr-FR" smtClean="0"/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hf hdr="0" dt="0"/>
  <p:txStyles>
    <p:titleStyle>
      <a:lvl1pPr algn="l" defTabSz="1016000" rtl="0" eaLnBrk="1" latinLnBrk="0" hangingPunct="1">
        <a:lnSpc>
          <a:spcPct val="90000"/>
        </a:lnSpc>
        <a:spcBef>
          <a:spcPct val="0"/>
        </a:spcBef>
        <a:buNone/>
        <a:defRPr sz="2000" b="1" i="0" kern="1200">
          <a:solidFill>
            <a:srgbClr val="002060"/>
          </a:solidFill>
          <a:latin typeface="Arial Black" panose="020B0A04020102020204" charset="0"/>
          <a:ea typeface="Arial Black" panose="020B0A04020102020204" charset="0"/>
          <a:cs typeface="Arial Black" panose="020B0A04020102020204" charset="0"/>
        </a:defRPr>
      </a:lvl1pPr>
    </p:titleStyle>
    <p:bodyStyle>
      <a:lvl1pPr marL="0" indent="0" algn="l" defTabSz="1016000" rtl="0" eaLnBrk="1" latinLnBrk="0" hangingPunct="1">
        <a:lnSpc>
          <a:spcPct val="100000"/>
        </a:lnSpc>
        <a:spcBef>
          <a:spcPts val="0"/>
        </a:spcBef>
        <a:spcAft>
          <a:spcPts val="1335"/>
        </a:spcAft>
        <a:buFont typeface="Arial" panose="020B0604020202020204"/>
        <a:buNone/>
        <a:defRPr sz="1800" kern="1200">
          <a:solidFill>
            <a:srgbClr val="00206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762000" indent="-254000" algn="l" defTabSz="1016000" rtl="0" eaLnBrk="1" latinLnBrk="0" hangingPunct="1">
        <a:lnSpc>
          <a:spcPct val="100000"/>
        </a:lnSpc>
        <a:spcBef>
          <a:spcPts val="0"/>
        </a:spcBef>
        <a:spcAft>
          <a:spcPts val="1335"/>
        </a:spcAft>
        <a:buClr>
          <a:srgbClr val="00B0F0"/>
        </a:buClr>
        <a:buFont typeface="Wingdings" panose="05000000000000000000" pitchFamily="2" charset="2"/>
        <a:buChar char="v"/>
        <a:defRPr sz="1800" kern="1200">
          <a:solidFill>
            <a:srgbClr val="00206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270000" indent="-254000" algn="l" defTabSz="1016000" rtl="0" eaLnBrk="1" latinLnBrk="0" hangingPunct="1">
        <a:lnSpc>
          <a:spcPct val="100000"/>
        </a:lnSpc>
        <a:spcBef>
          <a:spcPts val="0"/>
        </a:spcBef>
        <a:spcAft>
          <a:spcPts val="1335"/>
        </a:spcAft>
        <a:buClr>
          <a:srgbClr val="00B0F0"/>
        </a:buClr>
        <a:buFont typeface="Wingdings" panose="05000000000000000000" pitchFamily="2" charset="2"/>
        <a:buChar char="Ø"/>
        <a:defRPr sz="1600" kern="1200">
          <a:solidFill>
            <a:srgbClr val="00206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778000" indent="-254000" algn="l" defTabSz="1016000" rtl="0" eaLnBrk="1" latinLnBrk="0" hangingPunct="1">
        <a:lnSpc>
          <a:spcPct val="100000"/>
        </a:lnSpc>
        <a:spcBef>
          <a:spcPts val="0"/>
        </a:spcBef>
        <a:spcAft>
          <a:spcPts val="1335"/>
        </a:spcAft>
        <a:buClr>
          <a:srgbClr val="00B0F0"/>
        </a:buClr>
        <a:buFont typeface="Courier New" panose="02070309020205020404" pitchFamily="49" charset="0"/>
        <a:buChar char="o"/>
        <a:defRPr sz="1500" kern="1200">
          <a:solidFill>
            <a:srgbClr val="00206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286000" indent="-254000" algn="l" defTabSz="1016000" rtl="0" eaLnBrk="1" latinLnBrk="0" hangingPunct="1">
        <a:lnSpc>
          <a:spcPct val="100000"/>
        </a:lnSpc>
        <a:spcBef>
          <a:spcPts val="0"/>
        </a:spcBef>
        <a:spcAft>
          <a:spcPts val="1335"/>
        </a:spcAft>
        <a:buClr>
          <a:srgbClr val="00B0F0"/>
        </a:buClr>
        <a:buFont typeface="Arial" panose="020B0604020202020204"/>
        <a:buChar char="•"/>
        <a:defRPr sz="1400" kern="1200">
          <a:solidFill>
            <a:srgbClr val="00206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794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2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8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8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6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4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2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0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8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6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4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17500" y="544000"/>
            <a:ext cx="8763000" cy="3693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fr-FR" dirty="0"/>
              <a:t>CLIQUEZ ET MODIFIEZ LE TITRE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698500" y="1520825"/>
            <a:ext cx="87630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7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B81167D-292E-8142-ABF3-3BDF0609D345}" type="slidenum">
              <a:rPr lang="fr-FR" smtClean="0"/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hf hdr="0" dt="0"/>
  <p:txStyles>
    <p:titleStyle>
      <a:lvl1pPr algn="l" defTabSz="1016000" rtl="0" eaLnBrk="1" latinLnBrk="0" hangingPunct="1">
        <a:lnSpc>
          <a:spcPct val="90000"/>
        </a:lnSpc>
        <a:spcBef>
          <a:spcPct val="0"/>
        </a:spcBef>
        <a:buNone/>
        <a:defRPr lang="fr-FR" sz="2000" b="1" i="0" kern="1200" smtClean="0">
          <a:solidFill>
            <a:srgbClr val="002060"/>
          </a:solidFill>
          <a:latin typeface="Arial Black" panose="020B0A04020102020204" charset="0"/>
          <a:ea typeface="Arial Black" panose="020B0A04020102020204" charset="0"/>
          <a:cs typeface="Arial Black" panose="020B0A04020102020204" charset="0"/>
        </a:defRPr>
      </a:lvl1pPr>
    </p:titleStyle>
    <p:bodyStyle>
      <a:lvl1pPr marL="0" indent="0" algn="l" defTabSz="1016000" rtl="0" eaLnBrk="1" latinLnBrk="0" hangingPunct="1">
        <a:lnSpc>
          <a:spcPct val="100000"/>
        </a:lnSpc>
        <a:spcBef>
          <a:spcPts val="0"/>
        </a:spcBef>
        <a:spcAft>
          <a:spcPts val="1335"/>
        </a:spcAft>
        <a:buFont typeface="Arial" panose="020B0604020202020204"/>
        <a:buNone/>
        <a:defRPr lang="fr-FR" sz="1800" b="1" kern="1200" dirty="0" smtClean="0">
          <a:solidFill>
            <a:srgbClr val="00206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400050" indent="-254000" algn="l" defTabSz="1016000" rtl="0" eaLnBrk="1" latinLnBrk="0" hangingPunct="1">
        <a:lnSpc>
          <a:spcPct val="100000"/>
        </a:lnSpc>
        <a:spcBef>
          <a:spcPts val="0"/>
        </a:spcBef>
        <a:spcAft>
          <a:spcPts val="1335"/>
        </a:spcAft>
        <a:buClr>
          <a:srgbClr val="00B0F0"/>
        </a:buClr>
        <a:buFont typeface="Wingdings" panose="05000000000000000000" pitchFamily="2" charset="2"/>
        <a:buChar char="v"/>
        <a:defRPr sz="1800" kern="1200">
          <a:solidFill>
            <a:srgbClr val="00206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680085" indent="-254000" algn="l" defTabSz="1016000" rtl="0" eaLnBrk="1" latinLnBrk="0" hangingPunct="1">
        <a:lnSpc>
          <a:spcPct val="100000"/>
        </a:lnSpc>
        <a:spcBef>
          <a:spcPts val="0"/>
        </a:spcBef>
        <a:spcAft>
          <a:spcPts val="1335"/>
        </a:spcAft>
        <a:buClr>
          <a:srgbClr val="00B0F0"/>
        </a:buClr>
        <a:buFont typeface="Wingdings" panose="05000000000000000000" pitchFamily="2" charset="2"/>
        <a:buChar char="Ø"/>
        <a:defRPr sz="1600" kern="1200">
          <a:solidFill>
            <a:srgbClr val="00206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778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/>
        <a:buChar char="•"/>
        <a:defRPr sz="2000" kern="1200">
          <a:solidFill>
            <a:srgbClr val="00206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286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/>
        <a:buChar char="•"/>
        <a:defRPr sz="2000" kern="1200">
          <a:solidFill>
            <a:srgbClr val="00206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794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2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8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8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6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4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2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0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8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6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4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98500" y="304800"/>
            <a:ext cx="87630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 1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8500" y="1520825"/>
            <a:ext cx="87630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 TEXTE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</p:sldLayoutIdLst>
  <p:hf hdr="0" dt="0"/>
  <p:txStyles>
    <p:titleStyle>
      <a:lvl1pPr algn="ctr" defTabSz="1016000" rtl="0" eaLnBrk="1" latinLnBrk="0" hangingPunct="1">
        <a:lnSpc>
          <a:spcPct val="90000"/>
        </a:lnSpc>
        <a:spcBef>
          <a:spcPct val="0"/>
        </a:spcBef>
        <a:buNone/>
        <a:defRPr lang="fr-FR" sz="1800" b="1" i="0" kern="1200" dirty="0">
          <a:solidFill>
            <a:schemeClr val="bg1"/>
          </a:solidFill>
          <a:latin typeface="Arial Black" panose="020B0A04020102020204" charset="0"/>
          <a:ea typeface="Arial Black" panose="020B0A04020102020204" charset="0"/>
          <a:cs typeface="Arial Black" panose="020B0A04020102020204" charset="0"/>
        </a:defRPr>
      </a:lvl1pPr>
    </p:titleStyle>
    <p:bodyStyle>
      <a:lvl1pPr marL="0" indent="0" algn="ctr" defTabSz="1016000" rtl="0" eaLnBrk="1" latinLnBrk="0" hangingPunct="1">
        <a:lnSpc>
          <a:spcPct val="100000"/>
        </a:lnSpc>
        <a:spcBef>
          <a:spcPts val="1110"/>
        </a:spcBef>
        <a:buFont typeface="Arial" panose="020B0604020202020204"/>
        <a:buNone/>
        <a:defRPr sz="1800" b="1" i="0" kern="1200">
          <a:solidFill>
            <a:schemeClr val="bg1"/>
          </a:solidFill>
          <a:latin typeface="Arial Black" panose="020B0A04020102020204" charset="0"/>
          <a:ea typeface="Arial Black" panose="020B0A04020102020204" charset="0"/>
          <a:cs typeface="Arial Black" panose="020B0A04020102020204" charset="0"/>
        </a:defRPr>
      </a:lvl1pPr>
      <a:lvl2pPr marL="0" indent="0" algn="ctr" defTabSz="7620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lang="fr-FR" sz="1800" b="1" i="0" kern="1200" dirty="0" smtClean="0">
          <a:solidFill>
            <a:srgbClr val="00B0F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270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/>
        <a:buChar char="•"/>
        <a:defRPr sz="2220" kern="1200">
          <a:solidFill>
            <a:schemeClr val="bg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778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286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794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2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8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8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6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4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2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0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8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6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4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98500" y="304800"/>
            <a:ext cx="8763000" cy="1104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 1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98500" y="1520825"/>
            <a:ext cx="87630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 TEXTE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</p:sldLayoutIdLst>
  <p:hf hdr="0" dt="0"/>
  <p:txStyles>
    <p:titleStyle>
      <a:lvl1pPr algn="ctr" defTabSz="1016000" rtl="0" eaLnBrk="1" latinLnBrk="0" hangingPunct="1">
        <a:lnSpc>
          <a:spcPct val="90000"/>
        </a:lnSpc>
        <a:spcBef>
          <a:spcPct val="0"/>
        </a:spcBef>
        <a:buNone/>
        <a:defRPr lang="fr-FR" sz="1800" b="1" i="0" kern="1200" dirty="0">
          <a:solidFill>
            <a:schemeClr val="bg1"/>
          </a:solidFill>
          <a:latin typeface="Arial Black" panose="020B0A04020102020204" charset="0"/>
          <a:ea typeface="Arial Black" panose="020B0A04020102020204" charset="0"/>
          <a:cs typeface="Arial Black" panose="020B0A04020102020204" charset="0"/>
        </a:defRPr>
      </a:lvl1pPr>
    </p:titleStyle>
    <p:bodyStyle>
      <a:lvl1pPr marL="0" indent="0" algn="ctr" defTabSz="1016000" rtl="0" eaLnBrk="1" latinLnBrk="0" hangingPunct="1">
        <a:lnSpc>
          <a:spcPct val="100000"/>
        </a:lnSpc>
        <a:spcBef>
          <a:spcPts val="1110"/>
        </a:spcBef>
        <a:buFont typeface="Arial" panose="020B0604020202020204"/>
        <a:buNone/>
        <a:defRPr sz="1800" b="1" i="0" kern="1200">
          <a:solidFill>
            <a:schemeClr val="bg1"/>
          </a:solidFill>
          <a:latin typeface="Arial Black" panose="020B0A04020102020204" charset="0"/>
          <a:ea typeface="Arial Black" panose="020B0A04020102020204" charset="0"/>
          <a:cs typeface="Arial Black" panose="020B0A04020102020204" charset="0"/>
        </a:defRPr>
      </a:lvl1pPr>
      <a:lvl2pPr marL="0" indent="0" algn="ctr" defTabSz="7620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lang="fr-FR" sz="1800" b="1" i="0" kern="1200" dirty="0" smtClean="0">
          <a:solidFill>
            <a:srgbClr val="00B0F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1270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/>
        <a:buChar char="•"/>
        <a:defRPr sz="2220" kern="1200">
          <a:solidFill>
            <a:schemeClr val="bg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778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286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794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2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8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8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6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4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2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0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8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6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4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17500" y="543997"/>
            <a:ext cx="8763000" cy="3693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fr-FR" dirty="0"/>
              <a:t>CLIQUEZ ET MODIFIEZ LE TITRE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698500" y="1520825"/>
            <a:ext cx="8763000" cy="3627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  <a:endParaRPr lang="fr-FR" dirty="0"/>
          </a:p>
          <a:p>
            <a:pPr lvl="1"/>
            <a:r>
              <a:rPr lang="fr-FR" dirty="0"/>
              <a:t>Deuxième niveau</a:t>
            </a:r>
            <a:endParaRPr lang="fr-FR" dirty="0"/>
          </a:p>
          <a:p>
            <a:pPr lvl="2"/>
            <a:r>
              <a:rPr lang="fr-FR" dirty="0"/>
              <a:t>Troisième niveau</a:t>
            </a:r>
            <a:endParaRPr lang="fr-FR" dirty="0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9188824" y="5343387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B81167D-292E-8142-ABF3-3BDF0609D345}" type="slidenum">
              <a:rPr lang="fr-FR" smtClean="0"/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</p:sldLayoutIdLst>
  <p:hf hdr="0" dt="0"/>
  <p:txStyles>
    <p:titleStyle>
      <a:lvl1pPr algn="l" defTabSz="1016000" rtl="0" eaLnBrk="1" latinLnBrk="0" hangingPunct="1">
        <a:lnSpc>
          <a:spcPct val="90000"/>
        </a:lnSpc>
        <a:spcBef>
          <a:spcPct val="0"/>
        </a:spcBef>
        <a:buNone/>
        <a:defRPr lang="fr-FR" sz="2000" b="1" i="0" kern="1200" smtClean="0">
          <a:solidFill>
            <a:srgbClr val="002060"/>
          </a:solidFill>
          <a:latin typeface="Arial Black" panose="020B0A04020102020204" charset="0"/>
          <a:ea typeface="Arial Black" panose="020B0A04020102020204" charset="0"/>
          <a:cs typeface="Arial Black" panose="020B0A04020102020204" charset="0"/>
        </a:defRPr>
      </a:lvl1pPr>
    </p:titleStyle>
    <p:bodyStyle>
      <a:lvl1pPr marL="0" indent="0" algn="l" defTabSz="1016000" rtl="0" eaLnBrk="1" latinLnBrk="0" hangingPunct="1">
        <a:lnSpc>
          <a:spcPct val="100000"/>
        </a:lnSpc>
        <a:spcBef>
          <a:spcPts val="0"/>
        </a:spcBef>
        <a:spcAft>
          <a:spcPts val="1335"/>
        </a:spcAft>
        <a:buFont typeface="Arial" panose="020B0604020202020204"/>
        <a:buNone/>
        <a:defRPr lang="fr-FR" sz="1800" b="1" kern="1200" dirty="0" smtClean="0">
          <a:solidFill>
            <a:srgbClr val="00206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400050" indent="-254000" algn="l" defTabSz="1016000" rtl="0" eaLnBrk="1" latinLnBrk="0" hangingPunct="1">
        <a:lnSpc>
          <a:spcPct val="100000"/>
        </a:lnSpc>
        <a:spcBef>
          <a:spcPts val="0"/>
        </a:spcBef>
        <a:spcAft>
          <a:spcPts val="1335"/>
        </a:spcAft>
        <a:buClr>
          <a:srgbClr val="00B0F0"/>
        </a:buClr>
        <a:buFont typeface="Wingdings" panose="05000000000000000000" pitchFamily="2" charset="2"/>
        <a:buChar char="v"/>
        <a:defRPr sz="1800" kern="1200">
          <a:solidFill>
            <a:srgbClr val="00206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680085" indent="-254000" algn="l" defTabSz="1016000" rtl="0" eaLnBrk="1" latinLnBrk="0" hangingPunct="1">
        <a:lnSpc>
          <a:spcPct val="100000"/>
        </a:lnSpc>
        <a:spcBef>
          <a:spcPts val="0"/>
        </a:spcBef>
        <a:spcAft>
          <a:spcPts val="1335"/>
        </a:spcAft>
        <a:buClr>
          <a:srgbClr val="00B0F0"/>
        </a:buClr>
        <a:buFont typeface="Wingdings" panose="05000000000000000000" pitchFamily="2" charset="2"/>
        <a:buChar char="Ø"/>
        <a:defRPr sz="1600" kern="1200">
          <a:solidFill>
            <a:srgbClr val="00206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1778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/>
        <a:buChar char="•"/>
        <a:defRPr sz="2000" kern="1200">
          <a:solidFill>
            <a:srgbClr val="00206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2286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/>
        <a:buChar char="•"/>
        <a:defRPr sz="2000" kern="1200">
          <a:solidFill>
            <a:srgbClr val="00206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2794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02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10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18000" indent="-254000" algn="l" defTabSz="1016000" rtl="0" eaLnBrk="1" latinLnBrk="0" hangingPunct="1">
        <a:lnSpc>
          <a:spcPct val="90000"/>
        </a:lnSpc>
        <a:spcBef>
          <a:spcPts val="555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8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6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4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2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0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48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56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64000" algn="l" defTabSz="10160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98500" y="304271"/>
            <a:ext cx="87630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98500" y="1521354"/>
            <a:ext cx="87630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98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2000"/>
            <a:fld id="{57A21AC2-66F2-4A07-998E-DF865842D8E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365500" y="5296959"/>
            <a:ext cx="3429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20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7175500" y="5296959"/>
            <a:ext cx="22860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2000"/>
            <a:fld id="{9DDAB7EB-55AB-479F-BE99-527DC9A1C45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762000" rtl="0" eaLnBrk="1" latinLnBrk="0" hangingPunct="1">
        <a:lnSpc>
          <a:spcPct val="90000"/>
        </a:lnSpc>
        <a:spcBef>
          <a:spcPct val="0"/>
        </a:spcBef>
        <a:buNone/>
        <a:defRPr sz="36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500" indent="-190500" algn="l" defTabSz="762000" rtl="0" eaLnBrk="1" latinLnBrk="0" hangingPunct="1">
        <a:lnSpc>
          <a:spcPct val="90000"/>
        </a:lnSpc>
        <a:spcBef>
          <a:spcPts val="835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190500" algn="l" defTabSz="762000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500" indent="-190500" algn="l" defTabSz="762000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665" kern="1200">
          <a:solidFill>
            <a:schemeClr val="tx1"/>
          </a:solidFill>
          <a:latin typeface="+mn-lt"/>
          <a:ea typeface="+mn-ea"/>
          <a:cs typeface="+mn-cs"/>
        </a:defRPr>
      </a:lvl3pPr>
      <a:lvl4pPr marL="1333500" indent="-190500" algn="l" defTabSz="762000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indent="-190500" algn="l" defTabSz="762000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500" indent="-190500" algn="l" defTabSz="762000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500" indent="-190500" algn="l" defTabSz="762000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500" indent="-190500" algn="l" defTabSz="762000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500" indent="-190500" algn="l" defTabSz="762000" rtl="0" eaLnBrk="1" latinLnBrk="0" hangingPunct="1">
        <a:lnSpc>
          <a:spcPct val="90000"/>
        </a:lnSpc>
        <a:spcBef>
          <a:spcPts val="41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1000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4000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5000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6000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7000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8000" algn="l" defTabSz="76200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30.xml"/><Relationship Id="rId5" Type="http://schemas.openxmlformats.org/officeDocument/2006/relationships/image" Target="../media/image19.GIF"/><Relationship Id="rId4" Type="http://schemas.openxmlformats.org/officeDocument/2006/relationships/image" Target="../media/image18.jpe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8.xml"/><Relationship Id="rId3" Type="http://schemas.openxmlformats.org/officeDocument/2006/relationships/image" Target="../media/image29.png"/><Relationship Id="rId2" Type="http://schemas.openxmlformats.org/officeDocument/2006/relationships/image" Target="../media/image19.GIF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48.xml"/><Relationship Id="rId3" Type="http://schemas.openxmlformats.org/officeDocument/2006/relationships/image" Target="../media/image19.GIF"/><Relationship Id="rId2" Type="http://schemas.openxmlformats.org/officeDocument/2006/relationships/image" Target="../media/image30.emf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48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Relationship Id="rId3" Type="http://schemas.openxmlformats.org/officeDocument/2006/relationships/image" Target="../media/image31.jpeg"/><Relationship Id="rId2" Type="http://schemas.openxmlformats.org/officeDocument/2006/relationships/image" Target="../media/image19.GIF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48.xml"/><Relationship Id="rId2" Type="http://schemas.openxmlformats.org/officeDocument/2006/relationships/image" Target="../media/image19.GIF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48.xml"/><Relationship Id="rId2" Type="http://schemas.openxmlformats.org/officeDocument/2006/relationships/image" Target="../media/image19.GIF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48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19.GIF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48.xml"/><Relationship Id="rId4" Type="http://schemas.openxmlformats.org/officeDocument/2006/relationships/image" Target="../media/image19.GIF"/><Relationship Id="rId3" Type="http://schemas.openxmlformats.org/officeDocument/2006/relationships/image" Target="../media/image37.png"/><Relationship Id="rId2" Type="http://schemas.openxmlformats.org/officeDocument/2006/relationships/image" Target="../media/image20.png"/><Relationship Id="rId1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48.xml"/><Relationship Id="rId3" Type="http://schemas.openxmlformats.org/officeDocument/2006/relationships/image" Target="../media/image38.png"/><Relationship Id="rId2" Type="http://schemas.openxmlformats.org/officeDocument/2006/relationships/image" Target="../media/image19.GIF"/><Relationship Id="rId1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8.xml"/><Relationship Id="rId3" Type="http://schemas.openxmlformats.org/officeDocument/2006/relationships/image" Target="../media/image19.GIF"/><Relationship Id="rId2" Type="http://schemas.openxmlformats.org/officeDocument/2006/relationships/image" Target="../media/image20.png"/><Relationship Id="rId1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8.xml"/><Relationship Id="rId3" Type="http://schemas.openxmlformats.org/officeDocument/2006/relationships/image" Target="../media/image19.GIF"/><Relationship Id="rId2" Type="http://schemas.openxmlformats.org/officeDocument/2006/relationships/image" Target="../media/image20.png"/><Relationship Id="rId1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48.xml"/><Relationship Id="rId2" Type="http://schemas.openxmlformats.org/officeDocument/2006/relationships/image" Target="../media/image19.GIF"/><Relationship Id="rId1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48.xml"/><Relationship Id="rId3" Type="http://schemas.openxmlformats.org/officeDocument/2006/relationships/image" Target="../media/image19.GIF"/><Relationship Id="rId2" Type="http://schemas.openxmlformats.org/officeDocument/2006/relationships/image" Target="../media/image20.png"/><Relationship Id="rId1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8.xml"/><Relationship Id="rId4" Type="http://schemas.openxmlformats.org/officeDocument/2006/relationships/image" Target="../media/image19.GIF"/><Relationship Id="rId3" Type="http://schemas.openxmlformats.org/officeDocument/2006/relationships/image" Target="../media/image20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8.xml"/><Relationship Id="rId1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48.xml"/><Relationship Id="rId2" Type="http://schemas.openxmlformats.org/officeDocument/2006/relationships/image" Target="../media/image19.GIF"/><Relationship Id="rId1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48.xml"/><Relationship Id="rId2" Type="http://schemas.openxmlformats.org/officeDocument/2006/relationships/image" Target="../media/image19.GIF"/><Relationship Id="rId1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image" Target="../media/image19.GIF"/><Relationship Id="rId1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48.xml"/><Relationship Id="rId2" Type="http://schemas.openxmlformats.org/officeDocument/2006/relationships/image" Target="../media/image19.GIF"/><Relationship Id="rId1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48.xml"/><Relationship Id="rId2" Type="http://schemas.openxmlformats.org/officeDocument/2006/relationships/image" Target="../media/image19.GIF"/><Relationship Id="rId1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48.xml"/><Relationship Id="rId5" Type="http://schemas.openxmlformats.org/officeDocument/2006/relationships/image" Target="../media/image23.png"/><Relationship Id="rId4" Type="http://schemas.openxmlformats.org/officeDocument/2006/relationships/image" Target="../media/image19.GIF"/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48.xml"/><Relationship Id="rId2" Type="http://schemas.openxmlformats.org/officeDocument/2006/relationships/image" Target="../media/image19.GIF"/><Relationship Id="rId1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8.xml"/><Relationship Id="rId1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48.xml"/><Relationship Id="rId4" Type="http://schemas.openxmlformats.org/officeDocument/2006/relationships/image" Target="../media/image19.GIF"/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48.xml"/><Relationship Id="rId2" Type="http://schemas.openxmlformats.org/officeDocument/2006/relationships/image" Target="../media/image19.GIF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48.xml"/><Relationship Id="rId3" Type="http://schemas.openxmlformats.org/officeDocument/2006/relationships/image" Target="../media/image19.GIF"/><Relationship Id="rId2" Type="http://schemas.openxmlformats.org/officeDocument/2006/relationships/image" Target="../media/image27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48.xml"/><Relationship Id="rId3" Type="http://schemas.openxmlformats.org/officeDocument/2006/relationships/image" Target="../media/image28.png"/><Relationship Id="rId2" Type="http://schemas.openxmlformats.org/officeDocument/2006/relationships/image" Target="../media/image19.GIF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852" y="258785"/>
            <a:ext cx="790586" cy="474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space réservé du contenu 22"/>
          <p:cNvSpPr>
            <a:spLocks noGrp="1"/>
          </p:cNvSpPr>
          <p:nvPr>
            <p:ph idx="10"/>
          </p:nvPr>
        </p:nvSpPr>
        <p:spPr>
          <a:xfrm>
            <a:off x="3027660" y="3110295"/>
            <a:ext cx="4450330" cy="614943"/>
          </a:xfrm>
        </p:spPr>
        <p:txBody>
          <a:bodyPr>
            <a:noAutofit/>
          </a:bodyPr>
          <a:lstStyle/>
          <a:p>
            <a:r>
              <a:rPr lang="en-US" altLang="zh-CN" sz="1600" dirty="0"/>
              <a:t>SVOM: </a:t>
            </a:r>
            <a:r>
              <a:rPr lang="zh-CN" altLang="en-US" sz="1600" dirty="0"/>
              <a:t>韩旭辉</a:t>
            </a:r>
            <a:r>
              <a:rPr lang="en-US" altLang="zh-CN" sz="1600" dirty="0"/>
              <a:t> </a:t>
            </a:r>
            <a:r>
              <a:rPr lang="zh-CN" altLang="en-US" sz="1600" dirty="0">
                <a:ea typeface="宋体" panose="02010600030101010101" pitchFamily="2" charset="-122"/>
              </a:rPr>
              <a:t>张品品</a:t>
            </a:r>
            <a:endParaRPr lang="zh-CN" altLang="en-US" sz="1600" dirty="0">
              <a:ea typeface="宋体" panose="02010600030101010101" pitchFamily="2" charset="-122"/>
            </a:endParaRPr>
          </a:p>
          <a:p>
            <a:r>
              <a:rPr lang="en-US" altLang="zh-CN" sz="1600" dirty="0">
                <a:ea typeface="宋体" panose="02010600030101010101" pitchFamily="2" charset="-122"/>
              </a:rPr>
              <a:t>SWIFAR: </a:t>
            </a:r>
            <a:r>
              <a:rPr lang="zh-CN" altLang="en-US" sz="1600" dirty="0">
                <a:ea typeface="宋体" panose="02010600030101010101" pitchFamily="2" charset="-122"/>
              </a:rPr>
              <a:t>尔欣中</a:t>
            </a:r>
            <a:r>
              <a:rPr lang="en-US" altLang="zh-CN" sz="1600" dirty="0">
                <a:ea typeface="宋体" panose="02010600030101010101" pitchFamily="2" charset="-122"/>
              </a:rPr>
              <a:t> </a:t>
            </a:r>
            <a:r>
              <a:rPr lang="zh-CN" altLang="en-US" sz="1600" dirty="0">
                <a:ea typeface="宋体" panose="02010600030101010101" pitchFamily="2" charset="-122"/>
              </a:rPr>
              <a:t>杜国王</a:t>
            </a:r>
            <a:r>
              <a:rPr lang="zh-CN" altLang="en-US" sz="1600" dirty="0"/>
              <a:t> </a:t>
            </a:r>
            <a:endParaRPr lang="en-US" altLang="zh-CN" sz="1600" dirty="0"/>
          </a:p>
        </p:txBody>
      </p:sp>
      <p:sp>
        <p:nvSpPr>
          <p:cNvPr id="11" name="Sous-titre 10"/>
          <p:cNvSpPr>
            <a:spLocks noGrp="1"/>
          </p:cNvSpPr>
          <p:nvPr>
            <p:ph type="subTitle" idx="1"/>
          </p:nvPr>
        </p:nvSpPr>
        <p:spPr>
          <a:xfrm>
            <a:off x="1270000" y="2567067"/>
            <a:ext cx="7620000" cy="400110"/>
          </a:xfrm>
        </p:spPr>
        <p:txBody>
          <a:bodyPr/>
          <a:lstStyle/>
          <a:p>
            <a:r>
              <a:rPr lang="en-GB" dirty="0"/>
              <a:t>2024/0</a:t>
            </a:r>
            <a:r>
              <a:rPr lang="en-US" altLang="zh-CN" dirty="0"/>
              <a:t>8/03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26543" b="26840"/>
          <a:stretch>
            <a:fillRect/>
          </a:stretch>
        </p:blipFill>
        <p:spPr>
          <a:xfrm rot="1023096">
            <a:off x="446876" y="319270"/>
            <a:ext cx="4343214" cy="1688942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ctrTitle"/>
          </p:nvPr>
        </p:nvSpPr>
        <p:spPr>
          <a:xfrm>
            <a:off x="1270000" y="1887534"/>
            <a:ext cx="7965650" cy="646331"/>
          </a:xfrm>
        </p:spPr>
        <p:txBody>
          <a:bodyPr/>
          <a:lstStyle/>
          <a:p>
            <a:r>
              <a:rPr lang="en-US" altLang="zh-CN" dirty="0"/>
              <a:t>Follow-up</a:t>
            </a:r>
            <a:r>
              <a:rPr lang="zh-CN" altLang="en-US" dirty="0"/>
              <a:t> </a:t>
            </a:r>
            <a:r>
              <a:rPr lang="en-US" altLang="zh-CN" dirty="0"/>
              <a:t>Link</a:t>
            </a:r>
            <a:r>
              <a:rPr lang="zh-CN" altLang="en-US" dirty="0"/>
              <a:t> </a:t>
            </a:r>
            <a:r>
              <a:rPr lang="en-US" altLang="zh-CN" dirty="0"/>
              <a:t>between</a:t>
            </a:r>
            <a:r>
              <a:rPr lang="zh-CN" altLang="en-US" dirty="0"/>
              <a:t> </a:t>
            </a:r>
            <a:r>
              <a:rPr lang="en-US" altLang="zh-CN" dirty="0"/>
              <a:t>SVOM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 err="1"/>
              <a:t>Mephisto</a:t>
            </a:r>
            <a:r>
              <a:rPr lang="zh-CN" altLang="en-US" dirty="0"/>
              <a:t> </a:t>
            </a:r>
            <a:r>
              <a:rPr lang="en-US" altLang="zh-CN" dirty="0"/>
              <a:t>Telescope</a:t>
            </a:r>
            <a:r>
              <a:rPr lang="zh-CN" altLang="en-US" dirty="0"/>
              <a:t> </a:t>
            </a:r>
            <a:endParaRPr lang="en-GB" dirty="0"/>
          </a:p>
        </p:txBody>
      </p:sp>
      <p:pic>
        <p:nvPicPr>
          <p:cNvPr id="14" name="Picture 13" descr="A blue and black machine in a room&#10;&#10;Description automatically generated"/>
          <p:cNvPicPr>
            <a:picLocks noChangeAspect="1"/>
          </p:cNvPicPr>
          <p:nvPr/>
        </p:nvPicPr>
        <p:blipFill rotWithShape="1">
          <a:blip r:embed="rId4"/>
          <a:srcRect t="14940"/>
          <a:stretch>
            <a:fillRect/>
          </a:stretch>
        </p:blipFill>
        <p:spPr>
          <a:xfrm>
            <a:off x="7852033" y="4136435"/>
            <a:ext cx="1204085" cy="1365590"/>
          </a:xfrm>
          <a:prstGeom prst="rect">
            <a:avLst/>
          </a:prstGeom>
        </p:spPr>
      </p:pic>
      <p:pic>
        <p:nvPicPr>
          <p:cNvPr id="15" name="Picture 14" descr="A blue sky with white dots&#10;&#10;Description automatically generated"/>
          <p:cNvPicPr>
            <a:picLocks noChangeAspect="1"/>
          </p:cNvPicPr>
          <p:nvPr/>
        </p:nvPicPr>
        <p:blipFill rotWithShape="1">
          <a:blip r:embed="rId5"/>
          <a:srcRect l="15051" r="72243"/>
          <a:stretch>
            <a:fillRect/>
          </a:stretch>
        </p:blipFill>
        <p:spPr>
          <a:xfrm>
            <a:off x="9235650" y="4821302"/>
            <a:ext cx="665322" cy="680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26" y="85930"/>
            <a:ext cx="649468" cy="39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接连接符 10"/>
          <p:cNvCxnSpPr/>
          <p:nvPr/>
        </p:nvCxnSpPr>
        <p:spPr>
          <a:xfrm>
            <a:off x="330791" y="501146"/>
            <a:ext cx="8558028" cy="0"/>
          </a:xfrm>
          <a:prstGeom prst="line">
            <a:avLst/>
          </a:prstGeom>
          <a:ln w="19050">
            <a:solidFill>
              <a:srgbClr val="1528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numéro de diapositive 4"/>
          <p:cNvSpPr txBox="1"/>
          <p:nvPr/>
        </p:nvSpPr>
        <p:spPr>
          <a:xfrm>
            <a:off x="9536411" y="5362136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796925" rtl="0" eaLnBrk="1" latinLnBrk="0" hangingPunct="1">
              <a:defRPr sz="6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9878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692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570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448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9263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9141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019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8897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96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81167D-292E-8142-ABF3-3BDF0609D345}" type="slidenum">
              <a:rPr kumimoji="0" lang="fr-FR" sz="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fld>
            <a:endParaRPr kumimoji="0" lang="fr-FR" sz="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ce réservé du contenu 3"/>
          <p:cNvSpPr txBox="1"/>
          <p:nvPr/>
        </p:nvSpPr>
        <p:spPr>
          <a:xfrm>
            <a:off x="575709" y="5113711"/>
            <a:ext cx="3968582" cy="496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/>
              <a:buNone/>
              <a:defRPr lang="fr-FR" sz="1800" b="1" kern="1200" dirty="0" smtClean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00050" indent="-25400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 sz="18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0085" indent="-25400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>
                <a:srgbClr val="00B0F0"/>
              </a:buClr>
              <a:buFont typeface="Wingdings" panose="05000000000000000000" pitchFamily="2" charset="2"/>
              <a:buChar char="Ø"/>
              <a:defRPr sz="16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778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286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794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2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0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8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16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Tx/>
              <a:buSzTx/>
              <a:buFont typeface="Arial" panose="020B0604020202020204"/>
              <a:buNone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re 1"/>
          <p:cNvSpPr txBox="1"/>
          <p:nvPr/>
        </p:nvSpPr>
        <p:spPr>
          <a:xfrm>
            <a:off x="330791" y="571700"/>
            <a:ext cx="8749709" cy="3139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10160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000" b="1" i="0" kern="1200" smtClean="0">
                <a:solidFill>
                  <a:srgbClr val="00206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pPr marL="0" marR="0" lvl="0" indent="0" algn="l" defTabSz="1016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SVOM-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Mephisto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  警报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-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观测目标客户端界面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974" y="885053"/>
            <a:ext cx="4684807" cy="333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highlight>
                  <a:srgbClr val="FFFF00"/>
                </a:highlight>
              </a:rPr>
              <a:t>客户端观测目标列表页面</a:t>
            </a:r>
            <a:endParaRPr lang="en-US" altLang="zh-CN" dirty="0">
              <a:highlight>
                <a:srgbClr val="FFFF00"/>
              </a:highlight>
            </a:endParaRPr>
          </a:p>
        </p:txBody>
      </p:sp>
      <p:pic>
        <p:nvPicPr>
          <p:cNvPr id="10" name="Picture 14" descr="A blue sky with white dots&#10;&#10;Description automatically generated"/>
          <p:cNvPicPr>
            <a:picLocks noChangeAspect="1"/>
          </p:cNvPicPr>
          <p:nvPr/>
        </p:nvPicPr>
        <p:blipFill rotWithShape="1">
          <a:blip r:embed="rId2"/>
          <a:srcRect l="15051" r="72243"/>
          <a:stretch>
            <a:fillRect/>
          </a:stretch>
        </p:blipFill>
        <p:spPr>
          <a:xfrm>
            <a:off x="9347435" y="43258"/>
            <a:ext cx="665322" cy="68072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l="44362" b="1943"/>
          <a:stretch>
            <a:fillRect/>
          </a:stretch>
        </p:blipFill>
        <p:spPr>
          <a:xfrm>
            <a:off x="2941955" y="3462020"/>
            <a:ext cx="6868160" cy="1762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r="62593"/>
          <a:stretch>
            <a:fillRect/>
          </a:stretch>
        </p:blipFill>
        <p:spPr>
          <a:xfrm>
            <a:off x="575945" y="1314450"/>
            <a:ext cx="4617720" cy="1797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26" y="85930"/>
            <a:ext cx="649468" cy="39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接连接符 10"/>
          <p:cNvCxnSpPr/>
          <p:nvPr/>
        </p:nvCxnSpPr>
        <p:spPr>
          <a:xfrm>
            <a:off x="330791" y="501146"/>
            <a:ext cx="8558028" cy="0"/>
          </a:xfrm>
          <a:prstGeom prst="line">
            <a:avLst/>
          </a:prstGeom>
          <a:ln w="19050">
            <a:solidFill>
              <a:srgbClr val="1528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numéro de diapositive 4"/>
          <p:cNvSpPr txBox="1"/>
          <p:nvPr/>
        </p:nvSpPr>
        <p:spPr>
          <a:xfrm>
            <a:off x="9536411" y="5362136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796925" rtl="0" eaLnBrk="1" latinLnBrk="0" hangingPunct="1">
              <a:defRPr sz="6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9878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692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570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448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9263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9141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019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8897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96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81167D-292E-8142-ABF3-3BDF0609D345}" type="slidenum">
              <a:rPr kumimoji="0" lang="fr-FR" sz="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fld>
            <a:endParaRPr kumimoji="0" lang="fr-FR" sz="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ce réservé du contenu 3"/>
          <p:cNvSpPr txBox="1"/>
          <p:nvPr/>
        </p:nvSpPr>
        <p:spPr>
          <a:xfrm>
            <a:off x="575709" y="5113711"/>
            <a:ext cx="3968582" cy="496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/>
              <a:buNone/>
              <a:defRPr lang="fr-FR" sz="1800" b="1" kern="1200" dirty="0" smtClean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00050" indent="-25400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 sz="18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0085" indent="-25400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>
                <a:srgbClr val="00B0F0"/>
              </a:buClr>
              <a:buFont typeface="Wingdings" panose="05000000000000000000" pitchFamily="2" charset="2"/>
              <a:buChar char="Ø"/>
              <a:defRPr sz="16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778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286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794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2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0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8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16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Tx/>
              <a:buSzTx/>
              <a:buFont typeface="Arial" panose="020B0604020202020204"/>
              <a:buNone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re 1"/>
          <p:cNvSpPr txBox="1"/>
          <p:nvPr/>
        </p:nvSpPr>
        <p:spPr>
          <a:xfrm>
            <a:off x="330791" y="557850"/>
            <a:ext cx="8749709" cy="3416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10160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000" b="1" i="0" kern="1200" smtClean="0">
                <a:solidFill>
                  <a:srgbClr val="00206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pPr marL="0" marR="0" lvl="0" indent="0" algn="l" defTabSz="1016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“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ALERT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2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TARGET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”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STRATEGY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2531" y="956185"/>
            <a:ext cx="3183519" cy="12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highlight>
                  <a:srgbClr val="FFFF00"/>
                </a:highlight>
              </a:rPr>
              <a:t>“</a:t>
            </a:r>
            <a:r>
              <a:rPr lang="en-US" altLang="zh-CN" dirty="0">
                <a:highlight>
                  <a:srgbClr val="FFFF00"/>
                </a:highlight>
              </a:rPr>
              <a:t>Alert2Target</a:t>
            </a:r>
            <a:r>
              <a:rPr lang="zh-CN" altLang="en-US" dirty="0">
                <a:highlight>
                  <a:srgbClr val="FFFF00"/>
                </a:highlight>
              </a:rPr>
              <a:t>”</a:t>
            </a:r>
            <a:endParaRPr lang="en-US" altLang="zh-CN" dirty="0">
              <a:highlight>
                <a:srgbClr val="FFFF00"/>
              </a:highlight>
            </a:endParaRPr>
          </a:p>
          <a:p>
            <a:pPr marL="68453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highlight>
                  <a:srgbClr val="FFFF00"/>
                </a:highlight>
              </a:rPr>
              <a:t>对警报进行分类</a:t>
            </a:r>
            <a:endParaRPr lang="en-US" altLang="zh-CN" dirty="0">
              <a:highlight>
                <a:srgbClr val="FFFF00"/>
              </a:highlight>
            </a:endParaRPr>
          </a:p>
          <a:p>
            <a:pPr marL="68453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highlight>
                  <a:srgbClr val="FFFF00"/>
                </a:highlight>
              </a:rPr>
              <a:t>过滤规则和观测策略由用户通过配置文件制定</a:t>
            </a:r>
            <a:endParaRPr lang="en-US" altLang="zh-CN" dirty="0">
              <a:highlight>
                <a:srgbClr val="FFFF00"/>
              </a:highlight>
            </a:endParaRPr>
          </a:p>
          <a:p>
            <a:pPr marL="68453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highlight>
                  <a:srgbClr val="FFFF00"/>
                </a:highlight>
              </a:rPr>
              <a:t>生成观测计划</a:t>
            </a:r>
            <a:endParaRPr lang="en-US" altLang="zh-CN" dirty="0">
              <a:highlight>
                <a:srgbClr val="FFFF00"/>
              </a:highligh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303" y="933687"/>
            <a:ext cx="6666166" cy="473166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5253" y="2620024"/>
            <a:ext cx="3800006" cy="2061147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4" descr="A blue sky with white dots&#10;&#10;Description automatically generated"/>
          <p:cNvPicPr>
            <a:picLocks noChangeAspect="1"/>
          </p:cNvPicPr>
          <p:nvPr/>
        </p:nvPicPr>
        <p:blipFill rotWithShape="1">
          <a:blip r:embed="rId3"/>
          <a:srcRect l="15051" r="72243"/>
          <a:stretch>
            <a:fillRect/>
          </a:stretch>
        </p:blipFill>
        <p:spPr>
          <a:xfrm>
            <a:off x="9347435" y="43258"/>
            <a:ext cx="665322" cy="680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26" y="85930"/>
            <a:ext cx="649468" cy="39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接连接符 10"/>
          <p:cNvCxnSpPr/>
          <p:nvPr/>
        </p:nvCxnSpPr>
        <p:spPr>
          <a:xfrm>
            <a:off x="330791" y="501146"/>
            <a:ext cx="8558028" cy="0"/>
          </a:xfrm>
          <a:prstGeom prst="line">
            <a:avLst/>
          </a:prstGeom>
          <a:ln w="19050">
            <a:solidFill>
              <a:srgbClr val="1528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numéro de diapositive 4"/>
          <p:cNvSpPr txBox="1"/>
          <p:nvPr/>
        </p:nvSpPr>
        <p:spPr>
          <a:xfrm>
            <a:off x="7557239" y="5515330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796925" rtl="0" eaLnBrk="1" latinLnBrk="0" hangingPunct="1">
              <a:defRPr sz="6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9878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692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570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448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9263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9141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019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8897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96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81167D-292E-8142-ABF3-3BDF0609D345}" type="slidenum">
              <a:rPr kumimoji="0" lang="fr-FR" sz="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fld>
            <a:endParaRPr kumimoji="0" lang="fr-FR" sz="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ce réservé du contenu 3"/>
          <p:cNvSpPr txBox="1"/>
          <p:nvPr/>
        </p:nvSpPr>
        <p:spPr>
          <a:xfrm>
            <a:off x="176977" y="5113711"/>
            <a:ext cx="3968582" cy="496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/>
              <a:buNone/>
              <a:defRPr lang="fr-FR" sz="1800" b="1" kern="1200" dirty="0" smtClean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00050" indent="-25400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 sz="18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0085" indent="-25400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>
                <a:srgbClr val="00B0F0"/>
              </a:buClr>
              <a:buFont typeface="Wingdings" panose="05000000000000000000" pitchFamily="2" charset="2"/>
              <a:buChar char="Ø"/>
              <a:defRPr sz="16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778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286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794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2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0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8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16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Tx/>
              <a:buSzTx/>
              <a:buFont typeface="Arial" panose="020B0604020202020204"/>
              <a:buNone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re 1"/>
          <p:cNvSpPr txBox="1"/>
          <p:nvPr/>
        </p:nvSpPr>
        <p:spPr>
          <a:xfrm>
            <a:off x="290349" y="561027"/>
            <a:ext cx="8749709" cy="3139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10160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000" b="1" i="0" kern="1200" smtClean="0">
                <a:solidFill>
                  <a:srgbClr val="00206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pPr marL="0" marR="0" lvl="0" indent="0" algn="l" defTabSz="1016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Mephisto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1697357"/>
            <a:ext cx="2238646" cy="95410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zh-CN" altLang="en-US" sz="1400" kern="0" dirty="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当梦飞或者</a:t>
            </a:r>
            <a:r>
              <a:rPr lang="en-US" altLang="zh-CN" sz="1400" kern="0" dirty="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50CM</a:t>
            </a:r>
            <a:r>
              <a:rPr lang="zh-CN" altLang="en-US" sz="1400" kern="0" dirty="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望远镜收到通知后，观测室内会有通知声进行警报，告知值班老师有新</a:t>
            </a:r>
            <a:r>
              <a:rPr lang="zh-CN" altLang="en-US" sz="1400" kern="0" dirty="0" smtClean="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的</a:t>
            </a:r>
            <a:r>
              <a:rPr lang="zh-CN" altLang="en-US" sz="1400" kern="0" dirty="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警报</a:t>
            </a:r>
            <a:r>
              <a:rPr lang="zh-CN" altLang="en-US" sz="1400" kern="0" dirty="0" smtClean="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等</a:t>
            </a:r>
            <a:r>
              <a:rPr lang="zh-CN" altLang="en-US" sz="1400" kern="0" dirty="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观测。</a:t>
            </a:r>
            <a:endParaRPr lang="zh-CN" altLang="en-US" sz="1100" kern="100" dirty="0">
              <a:latin typeface="等线" panose="02010600030101010101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76977" y="934839"/>
            <a:ext cx="4623623" cy="418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 smtClean="0"/>
              <a:t>梦飞望远镜警报通知</a:t>
            </a:r>
            <a:endParaRPr lang="zh-CN" altLang="en-US" dirty="0"/>
          </a:p>
        </p:txBody>
      </p:sp>
      <p:pic>
        <p:nvPicPr>
          <p:cNvPr id="18" name="Picture 14" descr="A blue sky with white dots&#10;&#10;Description automatically generated"/>
          <p:cNvPicPr>
            <a:picLocks noChangeAspect="1"/>
          </p:cNvPicPr>
          <p:nvPr/>
        </p:nvPicPr>
        <p:blipFill rotWithShape="1">
          <a:blip r:embed="rId2"/>
          <a:srcRect l="15051" r="72243"/>
          <a:stretch>
            <a:fillRect/>
          </a:stretch>
        </p:blipFill>
        <p:spPr>
          <a:xfrm>
            <a:off x="9347435" y="43258"/>
            <a:ext cx="665322" cy="68072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74"/>
          <a:stretch>
            <a:fillRect/>
          </a:stretch>
        </p:blipFill>
        <p:spPr>
          <a:xfrm>
            <a:off x="0" y="2843366"/>
            <a:ext cx="2265553" cy="16954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49"/>
          <a:stretch>
            <a:fillRect/>
          </a:stretch>
        </p:blipFill>
        <p:spPr>
          <a:xfrm>
            <a:off x="2488788" y="1449904"/>
            <a:ext cx="2315982" cy="391796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153" y="1207941"/>
            <a:ext cx="4798540" cy="41564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26" y="85930"/>
            <a:ext cx="649468" cy="39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接连接符 10"/>
          <p:cNvCxnSpPr/>
          <p:nvPr/>
        </p:nvCxnSpPr>
        <p:spPr>
          <a:xfrm>
            <a:off x="330791" y="501146"/>
            <a:ext cx="8558028" cy="0"/>
          </a:xfrm>
          <a:prstGeom prst="line">
            <a:avLst/>
          </a:prstGeom>
          <a:ln w="19050">
            <a:solidFill>
              <a:srgbClr val="1528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numéro de diapositive 4"/>
          <p:cNvSpPr txBox="1"/>
          <p:nvPr/>
        </p:nvSpPr>
        <p:spPr>
          <a:xfrm>
            <a:off x="9536411" y="5362136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796925" rtl="0" eaLnBrk="1" latinLnBrk="0" hangingPunct="1">
              <a:defRPr sz="6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9878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692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570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448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9263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9141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019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8897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96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81167D-292E-8142-ABF3-3BDF0609D345}" type="slidenum">
              <a:rPr kumimoji="0" lang="fr-FR" sz="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fld>
            <a:endParaRPr kumimoji="0" lang="fr-FR" sz="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ce réservé du contenu 3"/>
          <p:cNvSpPr txBox="1"/>
          <p:nvPr/>
        </p:nvSpPr>
        <p:spPr>
          <a:xfrm>
            <a:off x="575709" y="5113711"/>
            <a:ext cx="3968582" cy="496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/>
              <a:buNone/>
              <a:defRPr lang="fr-FR" sz="1800" b="1" kern="1200" dirty="0" smtClean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00050" indent="-25400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 sz="18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0085" indent="-25400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>
                <a:srgbClr val="00B0F0"/>
              </a:buClr>
              <a:buFont typeface="Wingdings" panose="05000000000000000000" pitchFamily="2" charset="2"/>
              <a:buChar char="Ø"/>
              <a:defRPr sz="16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778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286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794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2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0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8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16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Tx/>
              <a:buSzTx/>
              <a:buFont typeface="Arial" panose="020B0604020202020204"/>
              <a:buNone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re 1"/>
          <p:cNvSpPr txBox="1"/>
          <p:nvPr/>
        </p:nvSpPr>
        <p:spPr>
          <a:xfrm>
            <a:off x="333966" y="538612"/>
            <a:ext cx="8749709" cy="156966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10160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000" b="1" i="0" kern="1200" smtClean="0">
                <a:solidFill>
                  <a:srgbClr val="00206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pPr marL="285750" marR="0" lvl="0" indent="-285750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ym typeface="+mn-ea"/>
              </a:rPr>
              <a:t>SVOM</a:t>
            </a:r>
            <a:r>
              <a:rPr lang="zh-CN" altLang="en-US" sz="1600" dirty="0">
                <a:sym typeface="+mn-ea"/>
              </a:rPr>
              <a:t> 警报、数据、后随链路</a:t>
            </a:r>
            <a:endParaRPr lang="en-US" altLang="zh-CN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ym typeface="+mn-ea"/>
              </a:rPr>
              <a:t>SVOM-</a:t>
            </a:r>
            <a:r>
              <a:rPr lang="en-US" altLang="zh-CN" sz="1600" dirty="0" err="1">
                <a:sym typeface="+mn-ea"/>
              </a:rPr>
              <a:t>Mephisto</a:t>
            </a:r>
            <a:r>
              <a:rPr lang="zh-CN" altLang="en-US" sz="1600" dirty="0">
                <a:sym typeface="+mn-ea"/>
              </a:rPr>
              <a:t>  警报</a:t>
            </a:r>
            <a:r>
              <a:rPr lang="en-US" altLang="zh-CN" sz="1600" dirty="0">
                <a:sym typeface="+mn-ea"/>
              </a:rPr>
              <a:t>-</a:t>
            </a:r>
            <a:r>
              <a:rPr lang="zh-CN" altLang="en-US" sz="1600" dirty="0">
                <a:sym typeface="+mn-ea"/>
              </a:rPr>
              <a:t>观测目标链路构架</a:t>
            </a:r>
            <a:endParaRPr lang="en-US" altLang="zh-CN" sz="1600" dirty="0">
              <a:sym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 smtClean="0">
                <a:solidFill>
                  <a:srgbClr val="FF0000"/>
                </a:solidFill>
                <a:sym typeface="+mn-ea"/>
              </a:rPr>
              <a:t>Alert Case</a:t>
            </a:r>
            <a:endParaRPr lang="en-US" altLang="zh-CN" sz="1600" dirty="0" smtClean="0">
              <a:solidFill>
                <a:srgbClr val="FF000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600" dirty="0" smtClean="0">
                <a:sym typeface="+mn-ea"/>
              </a:rPr>
              <a:t>开发</a:t>
            </a:r>
            <a:r>
              <a:rPr lang="zh-CN" altLang="en-US" sz="1600" dirty="0">
                <a:sym typeface="+mn-ea"/>
              </a:rPr>
              <a:t>计划</a:t>
            </a:r>
            <a:endParaRPr lang="en-US" altLang="zh-CN" sz="1600" dirty="0"/>
          </a:p>
        </p:txBody>
      </p:sp>
      <p:pic>
        <p:nvPicPr>
          <p:cNvPr id="8" name="Picture 14" descr="A blue sky with white dots&#10;&#10;Description automatically generated"/>
          <p:cNvPicPr>
            <a:picLocks noChangeAspect="1"/>
          </p:cNvPicPr>
          <p:nvPr/>
        </p:nvPicPr>
        <p:blipFill rotWithShape="1">
          <a:blip r:embed="rId2"/>
          <a:srcRect l="15051" r="72243"/>
          <a:stretch>
            <a:fillRect/>
          </a:stretch>
        </p:blipFill>
        <p:spPr>
          <a:xfrm>
            <a:off x="9347435" y="43258"/>
            <a:ext cx="665322" cy="680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26" y="85930"/>
            <a:ext cx="649468" cy="39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接连接符 10"/>
          <p:cNvCxnSpPr/>
          <p:nvPr/>
        </p:nvCxnSpPr>
        <p:spPr>
          <a:xfrm>
            <a:off x="330791" y="501146"/>
            <a:ext cx="8558028" cy="0"/>
          </a:xfrm>
          <a:prstGeom prst="line">
            <a:avLst/>
          </a:prstGeom>
          <a:ln w="19050">
            <a:solidFill>
              <a:srgbClr val="1528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numéro de diapositive 4"/>
          <p:cNvSpPr txBox="1"/>
          <p:nvPr/>
        </p:nvSpPr>
        <p:spPr>
          <a:xfrm>
            <a:off x="9137679" y="5362136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796925" rtl="0" eaLnBrk="1" latinLnBrk="0" hangingPunct="1">
              <a:defRPr sz="6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9878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692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570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448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9263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9141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019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8897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96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81167D-292E-8142-ABF3-3BDF0609D345}" type="slidenum">
              <a:rPr kumimoji="0" lang="fr-FR" sz="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fld>
            <a:endParaRPr kumimoji="0" lang="fr-FR" sz="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ce réservé du contenu 3"/>
          <p:cNvSpPr txBox="1"/>
          <p:nvPr/>
        </p:nvSpPr>
        <p:spPr>
          <a:xfrm>
            <a:off x="176977" y="5113711"/>
            <a:ext cx="3968582" cy="496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/>
              <a:buNone/>
              <a:defRPr lang="fr-FR" sz="1800" b="1" kern="1200" dirty="0" smtClean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00050" indent="-25400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 sz="18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0085" indent="-25400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>
                <a:srgbClr val="00B0F0"/>
              </a:buClr>
              <a:buFont typeface="Wingdings" panose="05000000000000000000" pitchFamily="2" charset="2"/>
              <a:buChar char="Ø"/>
              <a:defRPr sz="16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778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286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794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2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0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8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16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Tx/>
              <a:buSzTx/>
              <a:buFont typeface="Arial" panose="020B0604020202020204"/>
              <a:buNone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re 1"/>
          <p:cNvSpPr txBox="1"/>
          <p:nvPr/>
        </p:nvSpPr>
        <p:spPr>
          <a:xfrm>
            <a:off x="290349" y="561783"/>
            <a:ext cx="8749709" cy="31242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10160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000" b="1" i="0" kern="1200" smtClean="0">
                <a:solidFill>
                  <a:srgbClr val="00206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pPr marL="0" marR="0" lvl="0" indent="0" algn="l" defTabSz="1016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Alert Case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charset="0"/>
            </a:endParaRPr>
          </a:p>
        </p:txBody>
      </p:sp>
      <p:pic>
        <p:nvPicPr>
          <p:cNvPr id="17" name="Picture 14" descr="A blue sky with white dots&#10;&#10;Description automatically generated"/>
          <p:cNvPicPr>
            <a:picLocks noChangeAspect="1"/>
          </p:cNvPicPr>
          <p:nvPr/>
        </p:nvPicPr>
        <p:blipFill rotWithShape="1">
          <a:blip r:embed="rId2"/>
          <a:srcRect l="15051" r="72243"/>
          <a:stretch>
            <a:fillRect/>
          </a:stretch>
        </p:blipFill>
        <p:spPr>
          <a:xfrm>
            <a:off x="9347435" y="43258"/>
            <a:ext cx="665322" cy="68072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40267" y="1078865"/>
            <a:ext cx="9069298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2024</a:t>
            </a:r>
            <a:r>
              <a:rPr lang="zh-CN" altLang="en-US" sz="20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年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8</a:t>
            </a:r>
            <a:r>
              <a:rPr lang="zh-CN" altLang="en-US" sz="20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月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5</a:t>
            </a:r>
            <a:r>
              <a:rPr lang="zh-CN" altLang="en-US" sz="2000" dirty="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日，晚上</a:t>
            </a:r>
            <a:r>
              <a:rPr lang="en-US" altLang="zh-CN" sz="2000" dirty="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22</a:t>
            </a:r>
            <a:r>
              <a:rPr lang="en-US" altLang="zh-CN" sz="2000" dirty="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:40</a:t>
            </a:r>
            <a:r>
              <a:rPr lang="zh-CN" altLang="en-US" sz="2000" dirty="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分左右</a:t>
            </a:r>
            <a:r>
              <a:rPr lang="zh-CN" altLang="en-US" sz="2000" dirty="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，</a:t>
            </a:r>
            <a:r>
              <a:rPr lang="zh-CN" altLang="en-US" sz="20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警报客户端(svom-mephisto)接收到一例 Swift 卫星发送的警报，疑似为Gamma-ray </a:t>
            </a:r>
            <a:r>
              <a:rPr lang="zh-CN" altLang="en-US" sz="2000" dirty="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Burst。</a:t>
            </a:r>
            <a:endParaRPr lang="en-US" altLang="zh-CN" sz="2000" dirty="0" smtClean="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endParaRPr lang="en-US" altLang="zh-CN" sz="2000" dirty="0" smtClean="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lvl="1"/>
            <a:r>
              <a:rPr lang="zh-CN" altLang="en-US" sz="2000" dirty="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位置</a:t>
            </a:r>
            <a:r>
              <a:rPr lang="zh-CN" altLang="en-US" sz="20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：RA: 254.23910 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lang="zh-CN" altLang="en-US" sz="20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DEC: 18.</a:t>
            </a:r>
            <a:r>
              <a:rPr lang="zh-CN" altLang="en-US" sz="2000" dirty="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32330</a:t>
            </a:r>
            <a:endParaRPr lang="en-US" altLang="zh-CN" sz="2000" dirty="0" smtClean="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lvl="1"/>
            <a:r>
              <a:rPr lang="zh-CN" altLang="en-US" sz="2000" dirty="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置信</a:t>
            </a:r>
            <a:r>
              <a:rPr lang="zh-CN" altLang="en-US" sz="20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度：0.</a:t>
            </a:r>
            <a:r>
              <a:rPr lang="zh-CN" altLang="en-US" sz="2000" dirty="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9</a:t>
            </a:r>
            <a:endParaRPr lang="en-US" altLang="zh-CN" sz="2000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  <a:p>
            <a:pPr lvl="1"/>
            <a:r>
              <a:rPr lang="en-US" altLang="zh-CN" sz="2000" dirty="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R</a:t>
            </a:r>
            <a:r>
              <a:rPr lang="zh-CN" altLang="en-US" sz="2000" dirty="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eceive</a:t>
            </a:r>
            <a:r>
              <a:rPr lang="en-US" altLang="zh-CN" sz="2000" dirty="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d</a:t>
            </a:r>
            <a:r>
              <a:rPr lang="zh-CN" altLang="en-US" sz="2000" dirty="0" smtClean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 </a:t>
            </a:r>
            <a:r>
              <a:rPr lang="zh-CN" altLang="en-US" sz="20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time: 2024-08-05 14:</a:t>
            </a:r>
            <a:r>
              <a:rPr lang="en-US" altLang="zh-CN" sz="20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39</a:t>
            </a:r>
            <a:r>
              <a:rPr lang="zh-CN" altLang="en-US" sz="2000" dirty="0"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:31.516  </a:t>
            </a:r>
            <a:endParaRPr lang="zh-CN" altLang="en-US" sz="2000" dirty="0">
              <a:latin typeface="仿宋" panose="02010609060101010101" charset="-122"/>
              <a:ea typeface="仿宋" panose="02010609060101010101" charset="-122"/>
              <a:cs typeface="仿宋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26" y="85930"/>
            <a:ext cx="649468" cy="39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接连接符 10"/>
          <p:cNvCxnSpPr/>
          <p:nvPr/>
        </p:nvCxnSpPr>
        <p:spPr>
          <a:xfrm>
            <a:off x="330791" y="501146"/>
            <a:ext cx="8558028" cy="0"/>
          </a:xfrm>
          <a:prstGeom prst="line">
            <a:avLst/>
          </a:prstGeom>
          <a:ln w="19050">
            <a:solidFill>
              <a:srgbClr val="1528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numéro de diapositive 4"/>
          <p:cNvSpPr txBox="1"/>
          <p:nvPr/>
        </p:nvSpPr>
        <p:spPr>
          <a:xfrm>
            <a:off x="9137679" y="5362136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796925" rtl="0" eaLnBrk="1" latinLnBrk="0" hangingPunct="1">
              <a:defRPr sz="6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9878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692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570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448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9263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9141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019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8897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96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81167D-292E-8142-ABF3-3BDF0609D345}" type="slidenum">
              <a:rPr kumimoji="0" lang="fr-FR" sz="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fld>
            <a:endParaRPr kumimoji="0" lang="fr-FR" sz="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ce réservé du contenu 3"/>
          <p:cNvSpPr txBox="1"/>
          <p:nvPr/>
        </p:nvSpPr>
        <p:spPr>
          <a:xfrm>
            <a:off x="176977" y="5113711"/>
            <a:ext cx="3968582" cy="496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/>
              <a:buNone/>
              <a:defRPr lang="fr-FR" sz="1800" b="1" kern="1200" dirty="0" smtClean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00050" indent="-25400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 sz="18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0085" indent="-25400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>
                <a:srgbClr val="00B0F0"/>
              </a:buClr>
              <a:buFont typeface="Wingdings" panose="05000000000000000000" pitchFamily="2" charset="2"/>
              <a:buChar char="Ø"/>
              <a:defRPr sz="16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778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286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794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2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0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8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16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Tx/>
              <a:buSzTx/>
              <a:buFont typeface="Arial" panose="020B0604020202020204"/>
              <a:buNone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re 1"/>
          <p:cNvSpPr txBox="1"/>
          <p:nvPr/>
        </p:nvSpPr>
        <p:spPr>
          <a:xfrm>
            <a:off x="290349" y="561783"/>
            <a:ext cx="8749709" cy="31242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10160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000" b="1" i="0" kern="1200" smtClean="0">
                <a:solidFill>
                  <a:srgbClr val="00206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pPr marL="0" marR="0" lvl="0" indent="0" algn="l" defTabSz="1016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1600" dirty="0" smtClean="0"/>
              <a:t>Weather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charset="0"/>
            </a:endParaRPr>
          </a:p>
        </p:txBody>
      </p:sp>
      <p:pic>
        <p:nvPicPr>
          <p:cNvPr id="17" name="Picture 14" descr="A blue sky with white dots&#10;&#10;Description automatically generated"/>
          <p:cNvPicPr>
            <a:picLocks noChangeAspect="1"/>
          </p:cNvPicPr>
          <p:nvPr/>
        </p:nvPicPr>
        <p:blipFill rotWithShape="1">
          <a:blip r:embed="rId2"/>
          <a:srcRect l="15051" r="72243"/>
          <a:stretch>
            <a:fillRect/>
          </a:stretch>
        </p:blipFill>
        <p:spPr>
          <a:xfrm>
            <a:off x="9347435" y="43258"/>
            <a:ext cx="665322" cy="68072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285" y="3235019"/>
            <a:ext cx="9098280" cy="14401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69" y="1341828"/>
            <a:ext cx="8641310" cy="1454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b="18519"/>
          <a:stretch>
            <a:fillRect/>
          </a:stretch>
        </p:blipFill>
        <p:spPr>
          <a:xfrm>
            <a:off x="177165" y="1001395"/>
            <a:ext cx="9742170" cy="4234815"/>
          </a:xfrm>
          <a:prstGeom prst="rect">
            <a:avLst/>
          </a:prstGeom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26" y="85930"/>
            <a:ext cx="649468" cy="39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接连接符 10"/>
          <p:cNvCxnSpPr/>
          <p:nvPr/>
        </p:nvCxnSpPr>
        <p:spPr>
          <a:xfrm>
            <a:off x="330791" y="501146"/>
            <a:ext cx="8558028" cy="0"/>
          </a:xfrm>
          <a:prstGeom prst="line">
            <a:avLst/>
          </a:prstGeom>
          <a:ln w="19050">
            <a:solidFill>
              <a:srgbClr val="1528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numéro de diapositive 4"/>
          <p:cNvSpPr txBox="1"/>
          <p:nvPr/>
        </p:nvSpPr>
        <p:spPr>
          <a:xfrm>
            <a:off x="9137679" y="5362136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796925" rtl="0" eaLnBrk="1" latinLnBrk="0" hangingPunct="1">
              <a:defRPr sz="6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9878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692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570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448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9263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9141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019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8897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96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81167D-292E-8142-ABF3-3BDF0609D345}" type="slidenum">
              <a:rPr kumimoji="0" lang="fr-FR" sz="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fld>
            <a:endParaRPr kumimoji="0" lang="fr-FR" sz="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ce réservé du contenu 3"/>
          <p:cNvSpPr txBox="1"/>
          <p:nvPr/>
        </p:nvSpPr>
        <p:spPr>
          <a:xfrm>
            <a:off x="176977" y="5113711"/>
            <a:ext cx="3968582" cy="496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/>
              <a:buNone/>
              <a:defRPr lang="fr-FR" sz="1800" b="1" kern="1200" dirty="0" smtClean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00050" indent="-25400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 sz="18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0085" indent="-25400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>
                <a:srgbClr val="00B0F0"/>
              </a:buClr>
              <a:buFont typeface="Wingdings" panose="05000000000000000000" pitchFamily="2" charset="2"/>
              <a:buChar char="Ø"/>
              <a:defRPr sz="16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778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286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794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2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0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8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16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Tx/>
              <a:buSzTx/>
              <a:buFont typeface="Arial" panose="020B0604020202020204"/>
              <a:buNone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re 1"/>
          <p:cNvSpPr txBox="1"/>
          <p:nvPr/>
        </p:nvSpPr>
        <p:spPr>
          <a:xfrm>
            <a:off x="290349" y="561027"/>
            <a:ext cx="8749709" cy="3139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10160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000" b="1" i="0" kern="1200" smtClean="0">
                <a:solidFill>
                  <a:srgbClr val="00206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pPr marL="0" marR="0" lvl="0" indent="0" algn="l" defTabSz="1016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Mephisto</a:t>
            </a:r>
            <a:r>
              <a:rPr kumimoji="0" lang="en-US" altLang="zh-CN" sz="1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 OCS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498" y="2550303"/>
            <a:ext cx="4643755" cy="198120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14" name="直接连接符 13"/>
          <p:cNvCxnSpPr/>
          <p:nvPr/>
        </p:nvCxnSpPr>
        <p:spPr>
          <a:xfrm>
            <a:off x="2572697" y="4541291"/>
            <a:ext cx="5059045" cy="6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4" descr="A blue sky with white dots&#10;&#10;Description automatically generated"/>
          <p:cNvPicPr>
            <a:picLocks noChangeAspect="1"/>
          </p:cNvPicPr>
          <p:nvPr/>
        </p:nvPicPr>
        <p:blipFill rotWithShape="1">
          <a:blip r:embed="rId4"/>
          <a:srcRect l="15051" r="72243"/>
          <a:stretch>
            <a:fillRect/>
          </a:stretch>
        </p:blipFill>
        <p:spPr>
          <a:xfrm>
            <a:off x="9347435" y="43258"/>
            <a:ext cx="665322" cy="680723"/>
          </a:xfrm>
          <a:prstGeom prst="rect">
            <a:avLst/>
          </a:prstGeom>
        </p:spPr>
      </p:pic>
      <p:cxnSp>
        <p:nvCxnSpPr>
          <p:cNvPr id="10" name="直接连接符 9"/>
          <p:cNvCxnSpPr/>
          <p:nvPr/>
        </p:nvCxnSpPr>
        <p:spPr>
          <a:xfrm>
            <a:off x="3612827" y="2729000"/>
            <a:ext cx="3844925" cy="688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6819265" y="3417570"/>
            <a:ext cx="2527935" cy="1123950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26" y="85930"/>
            <a:ext cx="649468" cy="39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接连接符 10"/>
          <p:cNvCxnSpPr/>
          <p:nvPr/>
        </p:nvCxnSpPr>
        <p:spPr>
          <a:xfrm>
            <a:off x="330791" y="501146"/>
            <a:ext cx="8558028" cy="0"/>
          </a:xfrm>
          <a:prstGeom prst="line">
            <a:avLst/>
          </a:prstGeom>
          <a:ln w="19050">
            <a:solidFill>
              <a:srgbClr val="1528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numéro de diapositive 4"/>
          <p:cNvSpPr txBox="1"/>
          <p:nvPr/>
        </p:nvSpPr>
        <p:spPr>
          <a:xfrm>
            <a:off x="9137679" y="5362136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796925" rtl="0" eaLnBrk="1" latinLnBrk="0" hangingPunct="1">
              <a:defRPr sz="6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9878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692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570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448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9263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9141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019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8897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96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81167D-292E-8142-ABF3-3BDF0609D345}" type="slidenum">
              <a:rPr kumimoji="0" lang="fr-FR" sz="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fld>
            <a:endParaRPr kumimoji="0" lang="fr-FR" sz="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re 1"/>
          <p:cNvSpPr txBox="1"/>
          <p:nvPr/>
        </p:nvSpPr>
        <p:spPr>
          <a:xfrm>
            <a:off x="290349" y="561027"/>
            <a:ext cx="8749709" cy="3139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10160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000" b="1" i="0" kern="1200" smtClean="0">
                <a:solidFill>
                  <a:srgbClr val="00206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pPr marL="0" marR="0" lvl="0" indent="0" algn="l" defTabSz="1016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Real Time</a:t>
            </a:r>
            <a:r>
              <a:rPr kumimoji="0" lang="en-US" altLang="zh-CN" sz="16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 Pointing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charset="0"/>
            </a:endParaRPr>
          </a:p>
        </p:txBody>
      </p:sp>
      <p:pic>
        <p:nvPicPr>
          <p:cNvPr id="17" name="Picture 14" descr="A blue sky with white dots&#10;&#10;Description automatically generated"/>
          <p:cNvPicPr>
            <a:picLocks noChangeAspect="1"/>
          </p:cNvPicPr>
          <p:nvPr/>
        </p:nvPicPr>
        <p:blipFill rotWithShape="1">
          <a:blip r:embed="rId2"/>
          <a:srcRect l="15051" r="72243"/>
          <a:stretch>
            <a:fillRect/>
          </a:stretch>
        </p:blipFill>
        <p:spPr>
          <a:xfrm>
            <a:off x="9347435" y="43258"/>
            <a:ext cx="665322" cy="68072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/>
          <a:srcRect l="16304" t="3381" r="7465" b="2861"/>
          <a:stretch>
            <a:fillRect/>
          </a:stretch>
        </p:blipFill>
        <p:spPr>
          <a:xfrm>
            <a:off x="2406315" y="912866"/>
            <a:ext cx="5130265" cy="4600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3294" y="2120236"/>
            <a:ext cx="7822039" cy="2168434"/>
          </a:xfrm>
          <a:prstGeom prst="rect">
            <a:avLst/>
          </a:prstGeom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26" y="85930"/>
            <a:ext cx="649468" cy="39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接连接符 5"/>
          <p:cNvCxnSpPr/>
          <p:nvPr/>
        </p:nvCxnSpPr>
        <p:spPr>
          <a:xfrm>
            <a:off x="330791" y="501146"/>
            <a:ext cx="8558028" cy="0"/>
          </a:xfrm>
          <a:prstGeom prst="line">
            <a:avLst/>
          </a:prstGeom>
          <a:ln w="19050">
            <a:solidFill>
              <a:srgbClr val="1528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re 1"/>
          <p:cNvSpPr txBox="1"/>
          <p:nvPr/>
        </p:nvSpPr>
        <p:spPr>
          <a:xfrm>
            <a:off x="290349" y="561027"/>
            <a:ext cx="8749709" cy="3139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10160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000" b="1" i="0" kern="1200" smtClean="0">
                <a:solidFill>
                  <a:srgbClr val="00206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pPr marL="0" marR="0" lvl="0" indent="0" algn="l" defTabSz="1016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Seeing Changes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charset="0"/>
            </a:endParaRPr>
          </a:p>
        </p:txBody>
      </p:sp>
      <p:pic>
        <p:nvPicPr>
          <p:cNvPr id="8" name="Picture 14" descr="A blue sky with white dots&#10;&#10;Description automatically generated"/>
          <p:cNvPicPr>
            <a:picLocks noChangeAspect="1"/>
          </p:cNvPicPr>
          <p:nvPr/>
        </p:nvPicPr>
        <p:blipFill rotWithShape="1">
          <a:blip r:embed="rId3"/>
          <a:srcRect l="15051" r="72243"/>
          <a:stretch>
            <a:fillRect/>
          </a:stretch>
        </p:blipFill>
        <p:spPr>
          <a:xfrm>
            <a:off x="9347435" y="43258"/>
            <a:ext cx="665322" cy="680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3848" y="1439579"/>
            <a:ext cx="9258300" cy="3086100"/>
          </a:xfrm>
          <a:prstGeom prst="rect">
            <a:avLst/>
          </a:prstGeom>
        </p:spPr>
      </p:pic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26" y="85930"/>
            <a:ext cx="649468" cy="39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接连接符 5"/>
          <p:cNvCxnSpPr/>
          <p:nvPr/>
        </p:nvCxnSpPr>
        <p:spPr>
          <a:xfrm>
            <a:off x="330791" y="501146"/>
            <a:ext cx="8558028" cy="0"/>
          </a:xfrm>
          <a:prstGeom prst="line">
            <a:avLst/>
          </a:prstGeom>
          <a:ln w="19050">
            <a:solidFill>
              <a:srgbClr val="1528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re 1"/>
          <p:cNvSpPr txBox="1"/>
          <p:nvPr/>
        </p:nvSpPr>
        <p:spPr>
          <a:xfrm>
            <a:off x="290349" y="561027"/>
            <a:ext cx="8749709" cy="3139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10160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000" b="1" i="0" kern="1200" smtClean="0">
                <a:solidFill>
                  <a:srgbClr val="00206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pPr marL="0" marR="0" lvl="0" indent="0" algn="l" defTabSz="1016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noProof="0" dirty="0" smtClean="0"/>
              <a:t>观测数据统计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charset="0"/>
            </a:endParaRPr>
          </a:p>
        </p:txBody>
      </p:sp>
      <p:pic>
        <p:nvPicPr>
          <p:cNvPr id="8" name="Picture 14" descr="A blue sky with white dots&#10;&#10;Description automatically generated"/>
          <p:cNvPicPr>
            <a:picLocks noChangeAspect="1"/>
          </p:cNvPicPr>
          <p:nvPr/>
        </p:nvPicPr>
        <p:blipFill rotWithShape="1">
          <a:blip r:embed="rId3"/>
          <a:srcRect l="15051" r="72243"/>
          <a:stretch>
            <a:fillRect/>
          </a:stretch>
        </p:blipFill>
        <p:spPr>
          <a:xfrm>
            <a:off x="9347435" y="43258"/>
            <a:ext cx="665322" cy="680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26" y="85930"/>
            <a:ext cx="649468" cy="39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接连接符 10"/>
          <p:cNvCxnSpPr/>
          <p:nvPr/>
        </p:nvCxnSpPr>
        <p:spPr>
          <a:xfrm>
            <a:off x="330791" y="501146"/>
            <a:ext cx="8558028" cy="0"/>
          </a:xfrm>
          <a:prstGeom prst="line">
            <a:avLst/>
          </a:prstGeom>
          <a:ln w="19050">
            <a:solidFill>
              <a:srgbClr val="1528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numéro de diapositive 4"/>
          <p:cNvSpPr txBox="1"/>
          <p:nvPr/>
        </p:nvSpPr>
        <p:spPr>
          <a:xfrm>
            <a:off x="9536411" y="5362136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796925" rtl="0" eaLnBrk="1" latinLnBrk="0" hangingPunct="1">
              <a:defRPr sz="6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9878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692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570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448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9263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9141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019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8897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96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81167D-292E-8142-ABF3-3BDF0609D345}" type="slidenum">
              <a:rPr kumimoji="0" lang="fr-FR" sz="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fld>
            <a:endParaRPr kumimoji="0" lang="fr-FR" sz="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ce réservé du contenu 3"/>
          <p:cNvSpPr txBox="1"/>
          <p:nvPr/>
        </p:nvSpPr>
        <p:spPr>
          <a:xfrm>
            <a:off x="575709" y="5113711"/>
            <a:ext cx="3968582" cy="496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/>
              <a:buNone/>
              <a:defRPr lang="fr-FR" sz="1800" b="1" kern="1200" dirty="0" smtClean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00050" indent="-25400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 sz="18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0085" indent="-25400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>
                <a:srgbClr val="00B0F0"/>
              </a:buClr>
              <a:buFont typeface="Wingdings" panose="05000000000000000000" pitchFamily="2" charset="2"/>
              <a:buChar char="Ø"/>
              <a:defRPr sz="16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778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286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794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2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0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8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16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Tx/>
              <a:buSzTx/>
              <a:buFont typeface="Arial" panose="020B0604020202020204"/>
              <a:buNone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re 1"/>
          <p:cNvSpPr txBox="1"/>
          <p:nvPr/>
        </p:nvSpPr>
        <p:spPr>
          <a:xfrm>
            <a:off x="333966" y="538611"/>
            <a:ext cx="8749709" cy="156966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10160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000" b="1" i="0" kern="1200" smtClean="0">
                <a:solidFill>
                  <a:srgbClr val="00206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pPr marL="285750" marR="0" lvl="0" indent="-285750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olidFill>
                  <a:srgbClr val="FF0000"/>
                </a:solidFill>
                <a:sym typeface="+mn-ea"/>
              </a:rPr>
              <a:t>SVOM</a:t>
            </a:r>
            <a:r>
              <a:rPr lang="zh-CN" altLang="en-US" sz="1600" dirty="0">
                <a:solidFill>
                  <a:srgbClr val="FF0000"/>
                </a:solidFill>
                <a:sym typeface="+mn-ea"/>
              </a:rPr>
              <a:t> 警报、数据、后随链路</a:t>
            </a:r>
            <a:endParaRPr lang="en-US" altLang="zh-CN" sz="1600" dirty="0">
              <a:solidFill>
                <a:srgbClr val="FF0000"/>
              </a:solidFill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noProof="0" dirty="0">
                <a:ln>
                  <a:noFill/>
                </a:ln>
                <a:effectLst/>
                <a:uLnTx/>
                <a:uFillTx/>
                <a:sym typeface="+mn-ea"/>
              </a:rPr>
              <a:t>SVOM-</a:t>
            </a:r>
            <a:r>
              <a:rPr lang="en-US" altLang="zh-CN" sz="1600" noProof="0" dirty="0" err="1">
                <a:ln>
                  <a:noFill/>
                </a:ln>
                <a:effectLst/>
                <a:uLnTx/>
                <a:uFillTx/>
                <a:sym typeface="+mn-ea"/>
              </a:rPr>
              <a:t>Mephisto</a:t>
            </a:r>
            <a:r>
              <a:rPr lang="zh-CN" altLang="en-US" sz="1600" noProof="0" dirty="0">
                <a:ln>
                  <a:noFill/>
                </a:ln>
                <a:effectLst/>
                <a:uLnTx/>
                <a:uFillTx/>
                <a:sym typeface="+mn-ea"/>
              </a:rPr>
              <a:t>  警报</a:t>
            </a:r>
            <a:r>
              <a:rPr lang="en-US" altLang="zh-CN" sz="1600" noProof="0" dirty="0">
                <a:ln>
                  <a:noFill/>
                </a:ln>
                <a:effectLst/>
                <a:uLnTx/>
                <a:uFillTx/>
                <a:sym typeface="+mn-ea"/>
              </a:rPr>
              <a:t>-</a:t>
            </a:r>
            <a:r>
              <a:rPr lang="zh-CN" altLang="en-US" sz="1600" noProof="0" dirty="0">
                <a:ln>
                  <a:noFill/>
                </a:ln>
                <a:effectLst/>
                <a:uLnTx/>
                <a:uFillTx/>
                <a:sym typeface="+mn-ea"/>
              </a:rPr>
              <a:t>观测目标链路</a:t>
            </a:r>
            <a:r>
              <a:rPr lang="zh-CN" altLang="en-US" sz="1600" noProof="0" dirty="0" smtClean="0">
                <a:ln>
                  <a:noFill/>
                </a:ln>
                <a:effectLst/>
                <a:uLnTx/>
                <a:uFillTx/>
                <a:sym typeface="+mn-ea"/>
              </a:rPr>
              <a:t>构架</a:t>
            </a:r>
            <a:endParaRPr lang="en-US" altLang="zh-CN" sz="1600" noProof="0" dirty="0" smtClean="0">
              <a:ln>
                <a:noFill/>
              </a:ln>
              <a:effectLst/>
              <a:uLnTx/>
              <a:uFillTx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ym typeface="+mn-ea"/>
              </a:rPr>
              <a:t>Alert Case</a:t>
            </a:r>
            <a:endParaRPr lang="en-US" altLang="zh-CN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600" dirty="0">
                <a:sym typeface="+mn-ea"/>
              </a:rPr>
              <a:t>开发计划</a:t>
            </a:r>
            <a:endParaRPr lang="en-US" altLang="zh-CN" sz="1600" dirty="0"/>
          </a:p>
        </p:txBody>
      </p:sp>
      <p:pic>
        <p:nvPicPr>
          <p:cNvPr id="8" name="Picture 14" descr="A blue sky with white dots&#10;&#10;Description automatically generated"/>
          <p:cNvPicPr>
            <a:picLocks noChangeAspect="1"/>
          </p:cNvPicPr>
          <p:nvPr/>
        </p:nvPicPr>
        <p:blipFill rotWithShape="1">
          <a:blip r:embed="rId2"/>
          <a:srcRect l="15051" r="72243"/>
          <a:stretch>
            <a:fillRect/>
          </a:stretch>
        </p:blipFill>
        <p:spPr>
          <a:xfrm>
            <a:off x="9347435" y="43258"/>
            <a:ext cx="665322" cy="680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610" y="1063340"/>
            <a:ext cx="10077390" cy="4651660"/>
          </a:xfrm>
          <a:prstGeom prst="rect">
            <a:avLst/>
          </a:prstGeom>
        </p:spPr>
      </p:pic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26" y="85930"/>
            <a:ext cx="649468" cy="39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接连接符 4"/>
          <p:cNvCxnSpPr/>
          <p:nvPr/>
        </p:nvCxnSpPr>
        <p:spPr>
          <a:xfrm>
            <a:off x="330791" y="501146"/>
            <a:ext cx="8558028" cy="0"/>
          </a:xfrm>
          <a:prstGeom prst="line">
            <a:avLst/>
          </a:prstGeom>
          <a:ln w="19050">
            <a:solidFill>
              <a:srgbClr val="1528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re 1"/>
          <p:cNvSpPr txBox="1"/>
          <p:nvPr/>
        </p:nvSpPr>
        <p:spPr>
          <a:xfrm>
            <a:off x="290349" y="561027"/>
            <a:ext cx="8749709" cy="3139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10160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000" b="1" i="0" kern="1200" smtClean="0">
                <a:solidFill>
                  <a:srgbClr val="00206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pPr marL="0" marR="0" lvl="0" indent="0" algn="l" defTabSz="1016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noProof="0" dirty="0" smtClean="0"/>
              <a:t>观测数据处理情况 </a:t>
            </a:r>
            <a:r>
              <a:rPr lang="en-US" altLang="zh-CN" sz="1600" noProof="0" dirty="0" smtClean="0"/>
              <a:t>(</a:t>
            </a:r>
            <a:r>
              <a:rPr lang="zh-CN" altLang="en-US" sz="1600" noProof="0" dirty="0" smtClean="0"/>
              <a:t>基本上每幅图</a:t>
            </a:r>
            <a:r>
              <a:rPr lang="en-US" altLang="zh-CN" sz="1600" noProof="0" dirty="0" smtClean="0"/>
              <a:t>5~6</a:t>
            </a:r>
            <a:r>
              <a:rPr lang="zh-CN" altLang="en-US" sz="1600" noProof="0" dirty="0" smtClean="0"/>
              <a:t>分钟之内处理完毕</a:t>
            </a:r>
            <a:r>
              <a:rPr lang="en-US" altLang="zh-CN" sz="1600" noProof="0" dirty="0" smtClean="0"/>
              <a:t>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charset="0"/>
            </a:endParaRPr>
          </a:p>
        </p:txBody>
      </p:sp>
      <p:pic>
        <p:nvPicPr>
          <p:cNvPr id="7" name="Picture 14" descr="A blue sky with white dots&#10;&#10;Description automatically generated"/>
          <p:cNvPicPr>
            <a:picLocks noChangeAspect="1"/>
          </p:cNvPicPr>
          <p:nvPr/>
        </p:nvPicPr>
        <p:blipFill rotWithShape="1">
          <a:blip r:embed="rId3"/>
          <a:srcRect l="15051" r="72243"/>
          <a:stretch>
            <a:fillRect/>
          </a:stretch>
        </p:blipFill>
        <p:spPr>
          <a:xfrm>
            <a:off x="9347435" y="43258"/>
            <a:ext cx="665322" cy="680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63925" y="783861"/>
            <a:ext cx="6696075" cy="24384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3281" y="3206566"/>
            <a:ext cx="6781800" cy="246697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52387" y="1347537"/>
            <a:ext cx="1800493" cy="5755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 smtClean="0"/>
              <a:t>空心表示调焦</a:t>
            </a:r>
            <a:endParaRPr lang="en-US" altLang="zh-CN" b="1" dirty="0" smtClean="0"/>
          </a:p>
          <a:p>
            <a:r>
              <a:rPr lang="zh-CN" altLang="en-US" b="1" dirty="0" smtClean="0"/>
              <a:t>实心表示正式观测</a:t>
            </a:r>
            <a:endParaRPr lang="en-US" b="1" dirty="0"/>
          </a:p>
        </p:txBody>
      </p:sp>
      <p:pic>
        <p:nvPicPr>
          <p:cNvPr id="10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26" y="85930"/>
            <a:ext cx="649468" cy="39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接连接符 10"/>
          <p:cNvCxnSpPr/>
          <p:nvPr/>
        </p:nvCxnSpPr>
        <p:spPr>
          <a:xfrm>
            <a:off x="330791" y="501146"/>
            <a:ext cx="8558028" cy="0"/>
          </a:xfrm>
          <a:prstGeom prst="line">
            <a:avLst/>
          </a:prstGeom>
          <a:ln w="19050">
            <a:solidFill>
              <a:srgbClr val="1528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re 1"/>
          <p:cNvSpPr txBox="1"/>
          <p:nvPr/>
        </p:nvSpPr>
        <p:spPr>
          <a:xfrm>
            <a:off x="290349" y="561027"/>
            <a:ext cx="8749709" cy="3139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10160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000" b="1" i="0" kern="1200" smtClean="0">
                <a:solidFill>
                  <a:srgbClr val="00206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pPr marL="0" marR="0" lvl="0" indent="0" algn="l" defTabSz="1016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noProof="0" dirty="0" smtClean="0"/>
              <a:t>观测数据处理情况 </a:t>
            </a:r>
            <a:r>
              <a:rPr lang="en-US" altLang="zh-CN" sz="1600" noProof="0" dirty="0" smtClean="0"/>
              <a:t>(</a:t>
            </a:r>
            <a:r>
              <a:rPr lang="zh-CN" altLang="en-US" sz="1600" noProof="0" dirty="0" smtClean="0"/>
              <a:t>基本上每幅图</a:t>
            </a:r>
            <a:r>
              <a:rPr lang="en-US" altLang="zh-CN" sz="1600" noProof="0" dirty="0" smtClean="0"/>
              <a:t>5~6</a:t>
            </a:r>
            <a:r>
              <a:rPr lang="zh-CN" altLang="en-US" sz="1600" noProof="0" dirty="0" smtClean="0"/>
              <a:t>分钟之内处理完毕</a:t>
            </a:r>
            <a:r>
              <a:rPr lang="en-US" altLang="zh-CN" sz="1600" noProof="0" dirty="0" smtClean="0"/>
              <a:t>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charset="0"/>
            </a:endParaRPr>
          </a:p>
        </p:txBody>
      </p:sp>
      <p:pic>
        <p:nvPicPr>
          <p:cNvPr id="13" name="Picture 14" descr="A blue sky with white dots&#10;&#10;Description automatically generated"/>
          <p:cNvPicPr>
            <a:picLocks noChangeAspect="1"/>
          </p:cNvPicPr>
          <p:nvPr/>
        </p:nvPicPr>
        <p:blipFill rotWithShape="1">
          <a:blip r:embed="rId4"/>
          <a:srcRect l="15051" r="72243"/>
          <a:stretch>
            <a:fillRect/>
          </a:stretch>
        </p:blipFill>
        <p:spPr>
          <a:xfrm>
            <a:off x="9347435" y="43258"/>
            <a:ext cx="665322" cy="680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4510" y="0"/>
            <a:ext cx="6570345" cy="599122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26" y="85930"/>
            <a:ext cx="649468" cy="39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接连接符 10"/>
          <p:cNvCxnSpPr/>
          <p:nvPr/>
        </p:nvCxnSpPr>
        <p:spPr>
          <a:xfrm>
            <a:off x="330791" y="501146"/>
            <a:ext cx="8558028" cy="0"/>
          </a:xfrm>
          <a:prstGeom prst="line">
            <a:avLst/>
          </a:prstGeom>
          <a:ln w="19050">
            <a:solidFill>
              <a:srgbClr val="1528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numéro de diapositive 4"/>
          <p:cNvSpPr txBox="1"/>
          <p:nvPr/>
        </p:nvSpPr>
        <p:spPr>
          <a:xfrm>
            <a:off x="9536411" y="5362136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796925" rtl="0" eaLnBrk="1" latinLnBrk="0" hangingPunct="1">
              <a:defRPr sz="6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9878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692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570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448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9263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9141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019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8897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96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81167D-292E-8142-ABF3-3BDF0609D345}" type="slidenum">
              <a:rPr kumimoji="0" lang="fr-FR" sz="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fld>
            <a:endParaRPr kumimoji="0" lang="fr-FR" sz="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ce réservé du contenu 3"/>
          <p:cNvSpPr txBox="1"/>
          <p:nvPr/>
        </p:nvSpPr>
        <p:spPr>
          <a:xfrm>
            <a:off x="575709" y="5113711"/>
            <a:ext cx="3968582" cy="496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/>
              <a:buNone/>
              <a:defRPr lang="fr-FR" sz="1800" b="1" kern="1200" dirty="0" smtClean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00050" indent="-25400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 sz="18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0085" indent="-25400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>
                <a:srgbClr val="00B0F0"/>
              </a:buClr>
              <a:buFont typeface="Wingdings" panose="05000000000000000000" pitchFamily="2" charset="2"/>
              <a:buChar char="Ø"/>
              <a:defRPr sz="16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778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286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794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2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0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8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16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Tx/>
              <a:buSzTx/>
              <a:buFont typeface="Arial" panose="020B0604020202020204"/>
              <a:buNone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re 1"/>
          <p:cNvSpPr txBox="1"/>
          <p:nvPr/>
        </p:nvSpPr>
        <p:spPr>
          <a:xfrm>
            <a:off x="333966" y="558266"/>
            <a:ext cx="8749709" cy="153029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10160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000" b="1" i="0" kern="1200" smtClean="0">
                <a:solidFill>
                  <a:srgbClr val="00206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pPr marL="285750" marR="0" lvl="0" indent="-285750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ym typeface="+mn-ea"/>
              </a:rPr>
              <a:t>SVOM</a:t>
            </a:r>
            <a:r>
              <a:rPr lang="zh-CN" altLang="en-US" sz="1600" dirty="0">
                <a:sym typeface="+mn-ea"/>
              </a:rPr>
              <a:t> 警报、数据、后随链路</a:t>
            </a:r>
            <a:endParaRPr lang="en-US" altLang="zh-CN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ym typeface="+mn-ea"/>
              </a:rPr>
              <a:t>SVOM-</a:t>
            </a:r>
            <a:r>
              <a:rPr lang="en-US" altLang="zh-CN" sz="1600" dirty="0" err="1">
                <a:sym typeface="+mn-ea"/>
              </a:rPr>
              <a:t>Mephisto</a:t>
            </a:r>
            <a:r>
              <a:rPr lang="zh-CN" altLang="en-US" sz="1600" dirty="0">
                <a:sym typeface="+mn-ea"/>
              </a:rPr>
              <a:t>  警报</a:t>
            </a:r>
            <a:r>
              <a:rPr lang="en-US" altLang="zh-CN" sz="1600" dirty="0">
                <a:sym typeface="+mn-ea"/>
              </a:rPr>
              <a:t>-</a:t>
            </a:r>
            <a:r>
              <a:rPr lang="zh-CN" altLang="en-US" sz="1600" dirty="0">
                <a:sym typeface="+mn-ea"/>
              </a:rPr>
              <a:t>观测目标链路构架</a:t>
            </a:r>
            <a:endParaRPr lang="en-US" altLang="zh-CN" sz="1600" dirty="0">
              <a:sym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ym typeface="+mn-ea"/>
              </a:rPr>
              <a:t>Alert Case</a:t>
            </a:r>
            <a:endParaRPr lang="en-US" altLang="zh-CN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600" dirty="0">
                <a:solidFill>
                  <a:srgbClr val="FF0000"/>
                </a:solidFill>
                <a:sym typeface="+mn-ea"/>
              </a:rPr>
              <a:t>开发计划</a:t>
            </a:r>
            <a:endParaRPr lang="en-US" altLang="zh-CN" sz="1600" dirty="0">
              <a:solidFill>
                <a:srgbClr val="FF0000"/>
              </a:solidFill>
            </a:endParaRPr>
          </a:p>
        </p:txBody>
      </p:sp>
      <p:pic>
        <p:nvPicPr>
          <p:cNvPr id="10" name="Picture 14" descr="A blue sky with white dots&#10;&#10;Description automatically generated"/>
          <p:cNvPicPr>
            <a:picLocks noChangeAspect="1"/>
          </p:cNvPicPr>
          <p:nvPr/>
        </p:nvPicPr>
        <p:blipFill rotWithShape="1">
          <a:blip r:embed="rId2"/>
          <a:srcRect l="15051" r="72243"/>
          <a:stretch>
            <a:fillRect/>
          </a:stretch>
        </p:blipFill>
        <p:spPr>
          <a:xfrm>
            <a:off x="9347435" y="43258"/>
            <a:ext cx="665322" cy="680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26" y="85930"/>
            <a:ext cx="649468" cy="39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接连接符 10"/>
          <p:cNvCxnSpPr/>
          <p:nvPr/>
        </p:nvCxnSpPr>
        <p:spPr>
          <a:xfrm>
            <a:off x="330791" y="501146"/>
            <a:ext cx="8558028" cy="0"/>
          </a:xfrm>
          <a:prstGeom prst="line">
            <a:avLst/>
          </a:prstGeom>
          <a:ln w="19050">
            <a:solidFill>
              <a:srgbClr val="1528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numéro de diapositive 4"/>
          <p:cNvSpPr txBox="1"/>
          <p:nvPr/>
        </p:nvSpPr>
        <p:spPr>
          <a:xfrm>
            <a:off x="9536411" y="5362136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796925" rtl="0" eaLnBrk="1" latinLnBrk="0" hangingPunct="1">
              <a:defRPr sz="6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9878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692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570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448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9263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9141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019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8897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96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81167D-292E-8142-ABF3-3BDF0609D345}" type="slidenum">
              <a:rPr kumimoji="0" lang="fr-FR" sz="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fld>
            <a:endParaRPr kumimoji="0" lang="fr-FR" sz="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ce réservé du contenu 3"/>
          <p:cNvSpPr txBox="1"/>
          <p:nvPr/>
        </p:nvSpPr>
        <p:spPr>
          <a:xfrm>
            <a:off x="575709" y="5113711"/>
            <a:ext cx="3968582" cy="496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/>
              <a:buNone/>
              <a:defRPr lang="fr-FR" sz="1800" b="1" kern="1200" dirty="0" smtClean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00050" indent="-25400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 sz="18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0085" indent="-25400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>
                <a:srgbClr val="00B0F0"/>
              </a:buClr>
              <a:buFont typeface="Wingdings" panose="05000000000000000000" pitchFamily="2" charset="2"/>
              <a:buChar char="Ø"/>
              <a:defRPr sz="16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778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286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794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2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0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8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16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Tx/>
              <a:buSzTx/>
              <a:buFont typeface="Arial" panose="020B0604020202020204"/>
              <a:buNone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9842" y="859589"/>
            <a:ext cx="9790158" cy="2261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highlight>
                  <a:srgbClr val="FFFF00"/>
                </a:highlight>
              </a:rPr>
              <a:t>升级客户端</a:t>
            </a:r>
            <a:endParaRPr lang="en-US" altLang="zh-CN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highlight>
                  <a:srgbClr val="FFFF00"/>
                </a:highlight>
              </a:rPr>
              <a:t>继续优化可视化参数配置功能界面</a:t>
            </a:r>
            <a:endParaRPr lang="en-US" altLang="zh-CN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highlight>
                  <a:srgbClr val="FFFF00"/>
                </a:highlight>
              </a:rPr>
              <a:t>提供数据回传</a:t>
            </a:r>
            <a:r>
              <a:rPr lang="zh-CN" altLang="en-US" dirty="0" smtClean="0">
                <a:highlight>
                  <a:srgbClr val="FFFF00"/>
                </a:highlight>
              </a:rPr>
              <a:t>功能</a:t>
            </a:r>
            <a:endParaRPr lang="en-US" altLang="zh-CN" dirty="0" smtClean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>
              <a:highlight>
                <a:srgbClr val="FFFF00"/>
              </a:highlight>
            </a:endParaRPr>
          </a:p>
          <a:p>
            <a:r>
              <a:rPr lang="zh-CN" altLang="en-US" dirty="0" smtClean="0">
                <a:highlight>
                  <a:srgbClr val="FFFF00"/>
                </a:highlight>
              </a:rPr>
              <a:t>调整</a:t>
            </a:r>
            <a:r>
              <a:rPr lang="en-US" altLang="zh-CN" dirty="0" err="1" smtClean="0">
                <a:highlight>
                  <a:srgbClr val="FFFF00"/>
                </a:highlight>
              </a:rPr>
              <a:t>Mephisto</a:t>
            </a:r>
            <a:r>
              <a:rPr lang="zh-CN" altLang="en-US" dirty="0" smtClean="0">
                <a:highlight>
                  <a:srgbClr val="FFFF00"/>
                </a:highlight>
              </a:rPr>
              <a:t>和</a:t>
            </a:r>
            <a:r>
              <a:rPr lang="en-US" altLang="zh-CN" dirty="0" smtClean="0">
                <a:highlight>
                  <a:srgbClr val="FFFF00"/>
                </a:highlight>
              </a:rPr>
              <a:t>50CM </a:t>
            </a:r>
            <a:r>
              <a:rPr lang="zh-CN" altLang="en-US" dirty="0" smtClean="0">
                <a:highlight>
                  <a:srgbClr val="FFFF00"/>
                </a:highlight>
              </a:rPr>
              <a:t>阵列望远镜 </a:t>
            </a:r>
            <a:r>
              <a:rPr lang="en-US" altLang="zh-CN" dirty="0" smtClean="0">
                <a:highlight>
                  <a:srgbClr val="FFFF00"/>
                </a:highlight>
              </a:rPr>
              <a:t>OCS</a:t>
            </a:r>
            <a:endParaRPr lang="en-US" altLang="zh-CN" dirty="0" smtClean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highlight>
                  <a:srgbClr val="FFFF00"/>
                </a:highlight>
              </a:rPr>
              <a:t>优化</a:t>
            </a:r>
            <a:r>
              <a:rPr lang="en-US" altLang="zh-CN" dirty="0" err="1">
                <a:highlight>
                  <a:srgbClr val="FFFF00"/>
                </a:highlight>
              </a:rPr>
              <a:t>Mephisto</a:t>
            </a:r>
            <a:r>
              <a:rPr lang="en-US" altLang="zh-CN" dirty="0">
                <a:highlight>
                  <a:srgbClr val="FFFF00"/>
                </a:highlight>
              </a:rPr>
              <a:t> OCS </a:t>
            </a:r>
            <a:r>
              <a:rPr lang="en-US" altLang="zh-CN" dirty="0" smtClean="0">
                <a:highlight>
                  <a:srgbClr val="FFFF00"/>
                </a:highlight>
              </a:rPr>
              <a:t>(</a:t>
            </a:r>
            <a:r>
              <a:rPr lang="zh-CN" altLang="en-US" dirty="0" smtClean="0">
                <a:highlight>
                  <a:srgbClr val="FFFF00"/>
                </a:highlight>
              </a:rPr>
              <a:t>逐步实现</a:t>
            </a:r>
            <a:r>
              <a:rPr lang="en-US" altLang="zh-CN" dirty="0" smtClean="0">
                <a:highlight>
                  <a:srgbClr val="FFFF00"/>
                </a:highlight>
              </a:rPr>
              <a:t>OCS</a:t>
            </a:r>
            <a:r>
              <a:rPr lang="zh-CN" altLang="en-US" dirty="0" smtClean="0">
                <a:highlight>
                  <a:srgbClr val="FFFF00"/>
                </a:highlight>
              </a:rPr>
              <a:t>自动观测“</a:t>
            </a:r>
            <a:r>
              <a:rPr lang="zh-CN" altLang="en-US" dirty="0">
                <a:highlight>
                  <a:srgbClr val="FFFF00"/>
                </a:highlight>
              </a:rPr>
              <a:t>警报观测计划</a:t>
            </a:r>
            <a:r>
              <a:rPr lang="zh-CN" altLang="en-US" dirty="0" smtClean="0">
                <a:highlight>
                  <a:srgbClr val="FFFF00"/>
                </a:highlight>
              </a:rPr>
              <a:t>”功能，减少人工干预；同时优化不同警报的观测模式</a:t>
            </a:r>
            <a:r>
              <a:rPr lang="en-US" altLang="zh-CN" dirty="0" smtClean="0">
                <a:highlight>
                  <a:srgbClr val="FFFF00"/>
                </a:highlight>
              </a:rPr>
              <a:t>)</a:t>
            </a:r>
            <a:endParaRPr lang="en-US" altLang="zh-CN" dirty="0" smtClean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 smtClean="0">
                <a:highlight>
                  <a:srgbClr val="FFFF00"/>
                </a:highlight>
              </a:rPr>
              <a:t>与</a:t>
            </a:r>
            <a:r>
              <a:rPr lang="en-US" altLang="zh-CN" dirty="0" smtClean="0">
                <a:highlight>
                  <a:srgbClr val="FFFF00"/>
                </a:highlight>
              </a:rPr>
              <a:t>SVOM</a:t>
            </a:r>
            <a:r>
              <a:rPr lang="zh-CN" altLang="en-US" dirty="0" smtClean="0">
                <a:highlight>
                  <a:srgbClr val="FFFF00"/>
                </a:highlight>
              </a:rPr>
              <a:t>团队对</a:t>
            </a:r>
            <a:r>
              <a:rPr lang="zh-CN" altLang="en-US" dirty="0">
                <a:highlight>
                  <a:srgbClr val="FFFF00"/>
                </a:highlight>
              </a:rPr>
              <a:t>接</a:t>
            </a:r>
            <a:r>
              <a:rPr lang="zh-CN" altLang="en-US" dirty="0" smtClean="0">
                <a:highlight>
                  <a:srgbClr val="FFFF00"/>
                </a:highlight>
              </a:rPr>
              <a:t>快速</a:t>
            </a:r>
            <a:r>
              <a:rPr lang="en-US" altLang="zh-CN" dirty="0" smtClean="0">
                <a:highlight>
                  <a:srgbClr val="FFFF00"/>
                </a:highlight>
              </a:rPr>
              <a:t>Pipeline</a:t>
            </a:r>
            <a:r>
              <a:rPr lang="zh-CN" altLang="en-US" dirty="0" smtClean="0">
                <a:highlight>
                  <a:srgbClr val="FFFF00"/>
                </a:highlight>
              </a:rPr>
              <a:t>数据接口。</a:t>
            </a:r>
            <a:endParaRPr lang="en-US" altLang="zh-CN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>
              <a:highlight>
                <a:srgbClr val="FFFF00"/>
              </a:highlight>
            </a:endParaRPr>
          </a:p>
        </p:txBody>
      </p:sp>
      <p:sp>
        <p:nvSpPr>
          <p:cNvPr id="12" name="Titre 1"/>
          <p:cNvSpPr txBox="1"/>
          <p:nvPr/>
        </p:nvSpPr>
        <p:spPr>
          <a:xfrm>
            <a:off x="330791" y="545657"/>
            <a:ext cx="8749709" cy="3139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10160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000" b="1" i="0" kern="1200" smtClean="0">
                <a:solidFill>
                  <a:srgbClr val="00206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pPr marL="0" marR="0" lvl="0" indent="0" algn="l" defTabSz="1016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开发计划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charset="0"/>
            </a:endParaRPr>
          </a:p>
        </p:txBody>
      </p:sp>
      <p:pic>
        <p:nvPicPr>
          <p:cNvPr id="10" name="Picture 14" descr="A blue sky with white dots&#10;&#10;Description automatically generated"/>
          <p:cNvPicPr>
            <a:picLocks noChangeAspect="1"/>
          </p:cNvPicPr>
          <p:nvPr/>
        </p:nvPicPr>
        <p:blipFill rotWithShape="1">
          <a:blip r:embed="rId2"/>
          <a:srcRect l="15051" r="72243"/>
          <a:stretch>
            <a:fillRect/>
          </a:stretch>
        </p:blipFill>
        <p:spPr>
          <a:xfrm>
            <a:off x="9347435" y="43258"/>
            <a:ext cx="665322" cy="680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26" y="85930"/>
            <a:ext cx="649468" cy="39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接连接符 10"/>
          <p:cNvCxnSpPr/>
          <p:nvPr/>
        </p:nvCxnSpPr>
        <p:spPr>
          <a:xfrm>
            <a:off x="330791" y="501146"/>
            <a:ext cx="8558028" cy="0"/>
          </a:xfrm>
          <a:prstGeom prst="line">
            <a:avLst/>
          </a:prstGeom>
          <a:ln w="19050">
            <a:solidFill>
              <a:srgbClr val="1528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numéro de diapositive 4"/>
          <p:cNvSpPr txBox="1"/>
          <p:nvPr/>
        </p:nvSpPr>
        <p:spPr>
          <a:xfrm>
            <a:off x="9536411" y="5362136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796925" rtl="0" eaLnBrk="1" latinLnBrk="0" hangingPunct="1">
              <a:defRPr sz="6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9878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692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570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448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9263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9141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019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8897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96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81167D-292E-8142-ABF3-3BDF0609D345}" type="slidenum">
              <a:rPr kumimoji="0" lang="fr-FR" sz="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fld>
            <a:endParaRPr kumimoji="0" lang="fr-FR" sz="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ce réservé du contenu 3"/>
          <p:cNvSpPr txBox="1"/>
          <p:nvPr/>
        </p:nvSpPr>
        <p:spPr>
          <a:xfrm>
            <a:off x="333826" y="1087866"/>
            <a:ext cx="9366253" cy="39715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/>
              <a:buNone/>
              <a:defRPr lang="fr-FR" sz="1800" b="1" kern="1200" dirty="0" smtClean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00050" indent="-25400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 sz="18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0085" indent="-25400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>
                <a:srgbClr val="00B0F0"/>
              </a:buClr>
              <a:buFont typeface="Wingdings" panose="05000000000000000000" pitchFamily="2" charset="2"/>
              <a:buChar char="Ø"/>
              <a:defRPr sz="16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778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286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794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2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0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8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16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Tx/>
              <a:buSzTx/>
              <a:buFont typeface="Arial" panose="020B0604020202020204"/>
              <a:buNone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7"/>
          <p:cNvSpPr/>
          <p:nvPr/>
        </p:nvSpPr>
        <p:spPr>
          <a:xfrm>
            <a:off x="2540000" y="2112424"/>
            <a:ext cx="5080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1016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谢    谢</a:t>
            </a:r>
            <a:endParaRPr kumimoji="0" lang="fr-FR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14" descr="A blue sky with white dots&#10;&#10;Description automatically generated"/>
          <p:cNvPicPr>
            <a:picLocks noChangeAspect="1"/>
          </p:cNvPicPr>
          <p:nvPr/>
        </p:nvPicPr>
        <p:blipFill rotWithShape="1">
          <a:blip r:embed="rId2"/>
          <a:srcRect l="15051" r="72243"/>
          <a:stretch>
            <a:fillRect/>
          </a:stretch>
        </p:blipFill>
        <p:spPr>
          <a:xfrm>
            <a:off x="9347435" y="43258"/>
            <a:ext cx="665322" cy="680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26" y="85930"/>
            <a:ext cx="649468" cy="39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接连接符 10"/>
          <p:cNvCxnSpPr/>
          <p:nvPr/>
        </p:nvCxnSpPr>
        <p:spPr>
          <a:xfrm>
            <a:off x="330791" y="501146"/>
            <a:ext cx="8558028" cy="0"/>
          </a:xfrm>
          <a:prstGeom prst="line">
            <a:avLst/>
          </a:prstGeom>
          <a:ln w="19050">
            <a:solidFill>
              <a:srgbClr val="1528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re 1"/>
          <p:cNvSpPr txBox="1"/>
          <p:nvPr/>
        </p:nvSpPr>
        <p:spPr>
          <a:xfrm>
            <a:off x="330791" y="557850"/>
            <a:ext cx="8749709" cy="3416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10160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000" b="1" i="0" kern="1200" smtClean="0">
                <a:solidFill>
                  <a:srgbClr val="00206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pPr marL="0" marR="0" lvl="0" indent="0" algn="l" defTabSz="1016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Telescope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-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SUSS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FOCS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 数据回传链路 （服务端，待开发）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5912" y="1018041"/>
            <a:ext cx="1677209" cy="1058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 err="1"/>
              <a:t>Mephisto</a:t>
            </a:r>
            <a:r>
              <a:rPr lang="zh-CN" altLang="en-US" dirty="0"/>
              <a:t> </a:t>
            </a:r>
            <a:r>
              <a:rPr lang="en-US" altLang="zh-CN" dirty="0"/>
              <a:t>-</a:t>
            </a:r>
            <a:r>
              <a:rPr lang="zh-CN" altLang="en-US" dirty="0"/>
              <a:t> </a:t>
            </a:r>
            <a:r>
              <a:rPr lang="en-US" altLang="zh-CN" dirty="0"/>
              <a:t>SUSS</a:t>
            </a:r>
            <a:r>
              <a:rPr lang="zh-CN" altLang="en-US" dirty="0"/>
              <a:t> </a:t>
            </a:r>
            <a:r>
              <a:rPr lang="en-US" altLang="zh-CN" dirty="0"/>
              <a:t>FOCS:</a:t>
            </a:r>
            <a:endParaRPr lang="en-US" altLang="zh-CN" dirty="0"/>
          </a:p>
          <a:p>
            <a:r>
              <a:rPr lang="zh-CN" altLang="en-US" dirty="0"/>
              <a:t>望远镜数据回传</a:t>
            </a:r>
            <a:endParaRPr lang="en-US" altLang="zh-CN" dirty="0"/>
          </a:p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950827" y="4580513"/>
            <a:ext cx="7991888" cy="8109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Data</a:t>
            </a:r>
            <a:r>
              <a:rPr lang="zh-CN" altLang="en-US" b="1" dirty="0"/>
              <a:t> </a:t>
            </a:r>
            <a:r>
              <a:rPr lang="en-US" altLang="zh-CN" b="1" dirty="0"/>
              <a:t>Process</a:t>
            </a:r>
            <a:r>
              <a:rPr lang="zh-CN" altLang="en-US" b="1" dirty="0"/>
              <a:t> </a:t>
            </a:r>
            <a:r>
              <a:rPr lang="en-US" altLang="zh-CN" b="1" dirty="0"/>
              <a:t>Pipeline</a:t>
            </a:r>
            <a:r>
              <a:rPr lang="zh-CN" altLang="en-US" b="1" dirty="0"/>
              <a:t> </a:t>
            </a:r>
            <a:endParaRPr lang="en-US" altLang="zh-CN" b="1" dirty="0"/>
          </a:p>
          <a:p>
            <a:pPr algn="ctr"/>
            <a:r>
              <a:rPr lang="en-US" dirty="0"/>
              <a:t>(</a:t>
            </a:r>
            <a:r>
              <a:rPr lang="en-US" altLang="zh-CN" dirty="0" err="1"/>
              <a:t>Mephisto</a:t>
            </a:r>
            <a:r>
              <a:rPr lang="en-US" dirty="0"/>
              <a:t> Side)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377229" y="1571406"/>
            <a:ext cx="2565486" cy="44567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API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Pipeline</a:t>
            </a:r>
            <a:endParaRPr lang="en-US" dirty="0"/>
          </a:p>
        </p:txBody>
      </p:sp>
      <p:cxnSp>
        <p:nvCxnSpPr>
          <p:cNvPr id="17" name="Elbow Connector 16"/>
          <p:cNvCxnSpPr/>
          <p:nvPr/>
        </p:nvCxnSpPr>
        <p:spPr>
          <a:xfrm flipV="1">
            <a:off x="6272420" y="1232587"/>
            <a:ext cx="1104809" cy="28497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endCxn id="16" idx="1"/>
          </p:cNvCxnSpPr>
          <p:nvPr/>
        </p:nvCxnSpPr>
        <p:spPr>
          <a:xfrm>
            <a:off x="6272420" y="1517561"/>
            <a:ext cx="1104809" cy="27668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950827" y="2413958"/>
            <a:ext cx="7991888" cy="18218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altLang="zh-CN" b="1" dirty="0"/>
              <a:t>SUSS</a:t>
            </a:r>
            <a:r>
              <a:rPr lang="zh-CN" altLang="en-US" b="1" dirty="0"/>
              <a:t> </a:t>
            </a:r>
            <a:r>
              <a:rPr lang="en-US" altLang="zh-CN" b="1" dirty="0"/>
              <a:t>FOCS</a:t>
            </a:r>
            <a:r>
              <a:rPr lang="en-US" b="1" dirty="0"/>
              <a:t> Client</a:t>
            </a:r>
            <a:endParaRPr lang="en-US" b="1" dirty="0"/>
          </a:p>
          <a:p>
            <a:pPr algn="ctr"/>
            <a:r>
              <a:rPr lang="en-US" dirty="0"/>
              <a:t>(</a:t>
            </a:r>
            <a:r>
              <a:rPr lang="en-US" altLang="zh-CN" dirty="0" err="1"/>
              <a:t>Mephisto</a:t>
            </a:r>
            <a:r>
              <a:rPr lang="en-US" dirty="0"/>
              <a:t> Side)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162475" y="3150278"/>
            <a:ext cx="2160000" cy="952989"/>
          </a:xfrm>
          <a:prstGeom prst="rect">
            <a:avLst/>
          </a:prstGeom>
          <a:ln w="190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Transfer</a:t>
            </a:r>
            <a:r>
              <a:rPr lang="zh-CN" altLang="en-US" dirty="0"/>
              <a:t> </a:t>
            </a:r>
            <a:r>
              <a:rPr lang="en-US" altLang="zh-CN" dirty="0"/>
              <a:t>Client</a:t>
            </a:r>
            <a:endParaRPr lang="en-US" dirty="0"/>
          </a:p>
        </p:txBody>
      </p:sp>
      <p:sp>
        <p:nvSpPr>
          <p:cNvPr id="21" name="Down Arrow 20"/>
          <p:cNvSpPr/>
          <p:nvPr/>
        </p:nvSpPr>
        <p:spPr>
          <a:xfrm>
            <a:off x="4675339" y="2082639"/>
            <a:ext cx="391767" cy="255127"/>
          </a:xfrm>
          <a:prstGeom prst="downArrow">
            <a:avLst/>
          </a:prstGeom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871223" y="3150277"/>
            <a:ext cx="2160000" cy="952989"/>
          </a:xfrm>
          <a:prstGeom prst="rect">
            <a:avLst/>
          </a:prstGeom>
          <a:ln w="190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Database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7579972" y="3117173"/>
            <a:ext cx="2160000" cy="952989"/>
          </a:xfrm>
          <a:prstGeom prst="rect">
            <a:avLst/>
          </a:prstGeom>
          <a:ln w="190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Web Interface</a:t>
            </a:r>
            <a:endParaRPr lang="en-US" dirty="0"/>
          </a:p>
        </p:txBody>
      </p:sp>
      <p:sp>
        <p:nvSpPr>
          <p:cNvPr id="24" name="Down Arrow 23"/>
          <p:cNvSpPr/>
          <p:nvPr/>
        </p:nvSpPr>
        <p:spPr>
          <a:xfrm>
            <a:off x="5919435" y="4298227"/>
            <a:ext cx="391767" cy="255127"/>
          </a:xfrm>
          <a:prstGeom prst="downArrow">
            <a:avLst/>
          </a:prstGeom>
          <a:scene3d>
            <a:camera prst="orthographicFront">
              <a:rot lat="60000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950827" y="1018042"/>
            <a:ext cx="4321593" cy="99903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SUSS</a:t>
            </a:r>
            <a:r>
              <a:rPr lang="zh-CN" altLang="en-US" b="1" dirty="0"/>
              <a:t> </a:t>
            </a:r>
            <a:r>
              <a:rPr lang="en-US" altLang="zh-CN" b="1" dirty="0"/>
              <a:t>FOCS</a:t>
            </a:r>
            <a:r>
              <a:rPr lang="zh-CN" altLang="en-US" b="1" dirty="0"/>
              <a:t> </a:t>
            </a:r>
            <a:r>
              <a:rPr lang="en-US" altLang="zh-CN" b="1" dirty="0"/>
              <a:t>Server</a:t>
            </a:r>
            <a:endParaRPr lang="en-US" b="1" dirty="0"/>
          </a:p>
          <a:p>
            <a:pPr algn="ctr"/>
            <a:r>
              <a:rPr lang="en-US" dirty="0"/>
              <a:t>(SVOM Side)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7377229" y="1009750"/>
            <a:ext cx="2565486" cy="44567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Web Interface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31750" y="1965355"/>
            <a:ext cx="1532097" cy="1058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highlight>
                  <a:srgbClr val="FFFF00"/>
                </a:highlight>
              </a:rPr>
              <a:t>服务端可提供：</a:t>
            </a:r>
            <a:endParaRPr lang="en-US" altLang="zh-CN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highlight>
                  <a:srgbClr val="FFFF00"/>
                </a:highlight>
              </a:rPr>
              <a:t>数据管理</a:t>
            </a:r>
            <a:endParaRPr lang="en-US" altLang="zh-CN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highlight>
                  <a:srgbClr val="FFFF00"/>
                </a:highlight>
              </a:rPr>
              <a:t>数据查询</a:t>
            </a:r>
            <a:endParaRPr lang="en-US" altLang="zh-CN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highlight>
                  <a:srgbClr val="FFFF00"/>
                </a:highlight>
              </a:rPr>
              <a:t>数据下载</a:t>
            </a:r>
            <a:endParaRPr lang="en-US" altLang="zh-CN" dirty="0">
              <a:highlight>
                <a:srgbClr val="FFFF00"/>
              </a:highlight>
            </a:endParaRPr>
          </a:p>
        </p:txBody>
      </p:sp>
      <p:pic>
        <p:nvPicPr>
          <p:cNvPr id="27" name="Picture 14" descr="A blue sky with white dots&#10;&#10;Description automatically generated"/>
          <p:cNvPicPr>
            <a:picLocks noChangeAspect="1"/>
          </p:cNvPicPr>
          <p:nvPr/>
        </p:nvPicPr>
        <p:blipFill rotWithShape="1">
          <a:blip r:embed="rId2"/>
          <a:srcRect l="15051" r="72243"/>
          <a:stretch>
            <a:fillRect/>
          </a:stretch>
        </p:blipFill>
        <p:spPr>
          <a:xfrm>
            <a:off x="9347435" y="43258"/>
            <a:ext cx="665322" cy="680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26" y="85930"/>
            <a:ext cx="649468" cy="39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接连接符 10"/>
          <p:cNvCxnSpPr/>
          <p:nvPr/>
        </p:nvCxnSpPr>
        <p:spPr>
          <a:xfrm>
            <a:off x="330791" y="501146"/>
            <a:ext cx="8558028" cy="0"/>
          </a:xfrm>
          <a:prstGeom prst="line">
            <a:avLst/>
          </a:prstGeom>
          <a:ln w="19050">
            <a:solidFill>
              <a:srgbClr val="1528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numéro de diapositive 4"/>
          <p:cNvSpPr txBox="1"/>
          <p:nvPr/>
        </p:nvSpPr>
        <p:spPr>
          <a:xfrm>
            <a:off x="9536411" y="5362136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796925" rtl="0" eaLnBrk="1" latinLnBrk="0" hangingPunct="1">
              <a:defRPr sz="6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9878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692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570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448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9263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9141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019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8897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96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81167D-292E-8142-ABF3-3BDF0609D345}" type="slidenum">
              <a:rPr kumimoji="0" lang="fr-FR" sz="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fld>
            <a:endParaRPr kumimoji="0" lang="fr-FR" sz="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ce réservé du contenu 3"/>
          <p:cNvSpPr txBox="1"/>
          <p:nvPr/>
        </p:nvSpPr>
        <p:spPr>
          <a:xfrm>
            <a:off x="575709" y="5113711"/>
            <a:ext cx="3968582" cy="496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/>
              <a:buNone/>
              <a:defRPr lang="fr-FR" sz="1800" b="1" kern="1200" dirty="0" smtClean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00050" indent="-25400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 sz="18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0085" indent="-25400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>
                <a:srgbClr val="00B0F0"/>
              </a:buClr>
              <a:buFont typeface="Wingdings" panose="05000000000000000000" pitchFamily="2" charset="2"/>
              <a:buChar char="Ø"/>
              <a:defRPr sz="16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778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286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794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2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0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8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16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Tx/>
              <a:buSzTx/>
              <a:buFont typeface="Arial" panose="020B0604020202020204"/>
              <a:buNone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7631" y="3364320"/>
            <a:ext cx="8481188" cy="1058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highlight>
                  <a:srgbClr val="FFFF00"/>
                </a:highlight>
              </a:rPr>
              <a:t>数据回传客户端</a:t>
            </a:r>
            <a:endParaRPr lang="en-US" altLang="zh-CN" dirty="0">
              <a:highlight>
                <a:srgbClr val="FFFF00"/>
              </a:highlight>
            </a:endParaRPr>
          </a:p>
          <a:p>
            <a:pPr marL="68453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highlight>
                  <a:srgbClr val="FFFF00"/>
                </a:highlight>
              </a:rPr>
              <a:t>运行在望远镜端</a:t>
            </a:r>
            <a:endParaRPr lang="en-US" altLang="zh-CN" dirty="0">
              <a:highlight>
                <a:srgbClr val="FFFF00"/>
              </a:highlight>
            </a:endParaRPr>
          </a:p>
          <a:p>
            <a:pPr marL="68453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highlight>
                  <a:srgbClr val="FFFF00"/>
                </a:highlight>
              </a:rPr>
              <a:t>集成“服务端</a:t>
            </a:r>
            <a:r>
              <a:rPr lang="en-US" altLang="zh-CN" dirty="0">
                <a:highlight>
                  <a:srgbClr val="FFFF00"/>
                </a:highlight>
              </a:rPr>
              <a:t>-</a:t>
            </a:r>
            <a:r>
              <a:rPr lang="zh-CN" altLang="en-US" dirty="0">
                <a:highlight>
                  <a:srgbClr val="FFFF00"/>
                </a:highlight>
              </a:rPr>
              <a:t>客户端”通讯，无需用户配置网络通信参数</a:t>
            </a:r>
            <a:endParaRPr lang="en-US" altLang="zh-CN" dirty="0">
              <a:highlight>
                <a:srgbClr val="FFFF00"/>
              </a:highlight>
            </a:endParaRPr>
          </a:p>
          <a:p>
            <a:pPr marL="68453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highlight>
                  <a:srgbClr val="FFFF00"/>
                </a:highlight>
              </a:rPr>
              <a:t>集成数据库和网页服务</a:t>
            </a:r>
            <a:endParaRPr lang="en-US" altLang="zh-CN" dirty="0">
              <a:highlight>
                <a:srgbClr val="FFFF00"/>
              </a:highligh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88612" y="1217945"/>
            <a:ext cx="7991888" cy="18218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FOCS Client</a:t>
            </a:r>
            <a:endParaRPr lang="en-US" dirty="0"/>
          </a:p>
          <a:p>
            <a:pPr algn="ctr"/>
            <a:r>
              <a:rPr lang="en-US" dirty="0"/>
              <a:t>(Mephisto Side)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009008" y="1954264"/>
            <a:ext cx="2160000" cy="952989"/>
          </a:xfrm>
          <a:prstGeom prst="rect">
            <a:avLst/>
          </a:prstGeom>
          <a:ln w="190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Database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717757" y="1921160"/>
            <a:ext cx="2160000" cy="952989"/>
          </a:xfrm>
          <a:prstGeom prst="rect">
            <a:avLst/>
          </a:prstGeom>
          <a:ln w="190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Web Interface</a:t>
            </a:r>
            <a:endParaRPr lang="en-US" dirty="0"/>
          </a:p>
        </p:txBody>
      </p:sp>
      <p:sp>
        <p:nvSpPr>
          <p:cNvPr id="18" name="Titre 1"/>
          <p:cNvSpPr txBox="1"/>
          <p:nvPr/>
        </p:nvSpPr>
        <p:spPr>
          <a:xfrm>
            <a:off x="330791" y="557850"/>
            <a:ext cx="8749709" cy="3416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10160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000" b="1" i="0" kern="1200" smtClean="0">
                <a:solidFill>
                  <a:srgbClr val="00206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pPr marL="0" marR="0" lvl="0" indent="0" algn="l" defTabSz="1016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Telescope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-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SUSS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FOCS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 数据回传链路 </a:t>
            </a: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（客户端，待开发）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78221" y="1921160"/>
            <a:ext cx="2160000" cy="952989"/>
          </a:xfrm>
          <a:prstGeom prst="rect">
            <a:avLst/>
          </a:prstGeom>
          <a:ln w="190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Transfer</a:t>
            </a:r>
            <a:r>
              <a:rPr lang="zh-CN" altLang="en-US" dirty="0"/>
              <a:t> </a:t>
            </a:r>
            <a:r>
              <a:rPr lang="en-US" altLang="zh-CN" dirty="0"/>
              <a:t>Client</a:t>
            </a:r>
            <a:endParaRPr lang="en-US" dirty="0"/>
          </a:p>
        </p:txBody>
      </p:sp>
      <p:pic>
        <p:nvPicPr>
          <p:cNvPr id="14" name="Picture 14" descr="A blue sky with white dots&#10;&#10;Description automatically generated"/>
          <p:cNvPicPr>
            <a:picLocks noChangeAspect="1"/>
          </p:cNvPicPr>
          <p:nvPr/>
        </p:nvPicPr>
        <p:blipFill rotWithShape="1">
          <a:blip r:embed="rId2"/>
          <a:srcRect l="15051" r="72243"/>
          <a:stretch>
            <a:fillRect/>
          </a:stretch>
        </p:blipFill>
        <p:spPr>
          <a:xfrm>
            <a:off x="9347435" y="43258"/>
            <a:ext cx="665322" cy="680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26" y="85930"/>
            <a:ext cx="649468" cy="39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接连接符 10"/>
          <p:cNvCxnSpPr/>
          <p:nvPr/>
        </p:nvCxnSpPr>
        <p:spPr>
          <a:xfrm>
            <a:off x="330791" y="501146"/>
            <a:ext cx="8558028" cy="0"/>
          </a:xfrm>
          <a:prstGeom prst="line">
            <a:avLst/>
          </a:prstGeom>
          <a:ln w="19050">
            <a:solidFill>
              <a:srgbClr val="1528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re 1"/>
          <p:cNvSpPr txBox="1"/>
          <p:nvPr/>
        </p:nvSpPr>
        <p:spPr>
          <a:xfrm>
            <a:off x="330791" y="557850"/>
            <a:ext cx="8749709" cy="3416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10160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000" b="1" i="0" kern="1200" smtClean="0">
                <a:solidFill>
                  <a:srgbClr val="00206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pPr marL="0" marR="0" lvl="0" indent="0" algn="l" defTabSz="1016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SVOM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 警报、数据、后随链路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4802" y="2547020"/>
            <a:ext cx="3965416" cy="816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Procedure</a:t>
            </a:r>
            <a:r>
              <a:rPr lang="zh-CN" altLang="en-US" dirty="0"/>
              <a:t> </a:t>
            </a:r>
            <a:r>
              <a:rPr lang="en-US" altLang="zh-CN" dirty="0"/>
              <a:t>A:</a:t>
            </a:r>
            <a:r>
              <a:rPr lang="zh-CN" altLang="en-US" dirty="0"/>
              <a:t> </a:t>
            </a:r>
            <a:r>
              <a:rPr lang="en-US" altLang="zh-CN" dirty="0"/>
              <a:t>automatic</a:t>
            </a:r>
            <a:r>
              <a:rPr lang="zh-CN" altLang="en-US" dirty="0"/>
              <a:t> </a:t>
            </a:r>
            <a:r>
              <a:rPr lang="en-US" altLang="zh-CN" dirty="0"/>
              <a:t>follow-up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Alert</a:t>
            </a:r>
            <a:endParaRPr lang="en-US" altLang="zh-CN" dirty="0"/>
          </a:p>
          <a:p>
            <a:endParaRPr lang="en-US" dirty="0"/>
          </a:p>
          <a:p>
            <a:r>
              <a:rPr lang="en-US" altLang="zh-CN" dirty="0"/>
              <a:t>Procedure</a:t>
            </a:r>
            <a:r>
              <a:rPr lang="zh-CN" altLang="en-US" dirty="0"/>
              <a:t> </a:t>
            </a:r>
            <a:r>
              <a:rPr lang="en-US" altLang="zh-CN" dirty="0"/>
              <a:t>B:</a:t>
            </a:r>
            <a:r>
              <a:rPr lang="zh-CN" altLang="en-US" dirty="0"/>
              <a:t> </a:t>
            </a:r>
            <a:r>
              <a:rPr lang="en-US" altLang="zh-CN" dirty="0"/>
              <a:t>GRB</a:t>
            </a:r>
            <a:r>
              <a:rPr lang="zh-CN" altLang="en-US" dirty="0"/>
              <a:t> </a:t>
            </a:r>
            <a:r>
              <a:rPr lang="en-US" altLang="zh-CN" dirty="0"/>
              <a:t>revisit</a:t>
            </a:r>
            <a:r>
              <a:rPr lang="zh-CN" altLang="en-US" dirty="0"/>
              <a:t> </a:t>
            </a:r>
            <a:r>
              <a:rPr lang="en-US" altLang="zh-CN" dirty="0"/>
              <a:t>initiated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BA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4881" t="13963" r="46802" b="3196"/>
          <a:stretch>
            <a:fillRect/>
          </a:stretch>
        </p:blipFill>
        <p:spPr>
          <a:xfrm>
            <a:off x="3902042" y="543102"/>
            <a:ext cx="6128418" cy="48245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01" y="3844812"/>
            <a:ext cx="3736063" cy="1681228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384705" y="1330860"/>
            <a:ext cx="1140737" cy="932507"/>
          </a:xfrm>
          <a:prstGeom prst="roundRect">
            <a:avLst/>
          </a:prstGeom>
          <a:noFill/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93622" y="1029574"/>
            <a:ext cx="3458422" cy="1058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FOCS</a:t>
            </a:r>
            <a:r>
              <a:rPr lang="zh-CN" altLang="en-US" dirty="0"/>
              <a:t>（</a:t>
            </a:r>
            <a:r>
              <a:rPr lang="en-US" altLang="zh-CN" dirty="0"/>
              <a:t>Follow-up</a:t>
            </a:r>
            <a:r>
              <a:rPr lang="zh-CN" altLang="en-US" dirty="0"/>
              <a:t> </a:t>
            </a:r>
            <a:r>
              <a:rPr lang="en-US" altLang="zh-CN" dirty="0"/>
              <a:t>Observation</a:t>
            </a:r>
            <a:r>
              <a:rPr lang="zh-CN" altLang="en-US" dirty="0"/>
              <a:t> </a:t>
            </a:r>
            <a:r>
              <a:rPr lang="en-US" altLang="zh-CN" dirty="0"/>
              <a:t>Coordination</a:t>
            </a:r>
            <a:r>
              <a:rPr lang="zh-CN" altLang="en-US" dirty="0"/>
              <a:t> </a:t>
            </a:r>
            <a:r>
              <a:rPr lang="en-US" altLang="zh-CN" dirty="0"/>
              <a:t>Sub-system)</a:t>
            </a:r>
            <a:r>
              <a:rPr lang="zh-CN" altLang="en-US" dirty="0"/>
              <a:t> </a:t>
            </a:r>
            <a:r>
              <a:rPr lang="en-US" altLang="zh-CN" dirty="0"/>
              <a:t>provides</a:t>
            </a:r>
            <a:r>
              <a:rPr lang="zh-CN" altLang="en-US" dirty="0"/>
              <a:t> </a:t>
            </a:r>
            <a:r>
              <a:rPr lang="en-US" altLang="zh-CN" dirty="0"/>
              <a:t>alert</a:t>
            </a:r>
            <a:r>
              <a:rPr lang="zh-CN" altLang="en-US" dirty="0"/>
              <a:t> </a:t>
            </a:r>
            <a:r>
              <a:rPr lang="en-US" altLang="zh-CN" dirty="0"/>
              <a:t>distribution,</a:t>
            </a:r>
            <a:r>
              <a:rPr lang="zh-CN" altLang="en-US" dirty="0"/>
              <a:t> </a:t>
            </a:r>
            <a:r>
              <a:rPr lang="en-US" altLang="zh-CN" dirty="0"/>
              <a:t>data</a:t>
            </a:r>
            <a:r>
              <a:rPr lang="zh-CN" altLang="en-US" dirty="0"/>
              <a:t> </a:t>
            </a:r>
            <a:r>
              <a:rPr lang="en-US" altLang="zh-CN" dirty="0"/>
              <a:t>exchanging</a:t>
            </a:r>
            <a:r>
              <a:rPr lang="zh-CN" altLang="en-US" dirty="0"/>
              <a:t> </a:t>
            </a:r>
            <a:r>
              <a:rPr lang="en-US" altLang="zh-CN" dirty="0"/>
              <a:t>functions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609805" y="5271154"/>
            <a:ext cx="39654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00" dirty="0"/>
              <a:t>Links</a:t>
            </a:r>
            <a:r>
              <a:rPr lang="zh-CN" altLang="en-US" sz="1200" dirty="0"/>
              <a:t> </a:t>
            </a:r>
            <a:r>
              <a:rPr lang="en-US" altLang="zh-CN" sz="1200" dirty="0"/>
              <a:t>related</a:t>
            </a:r>
            <a:r>
              <a:rPr lang="zh-CN" altLang="en-US" sz="1200" dirty="0"/>
              <a:t> </a:t>
            </a:r>
            <a:r>
              <a:rPr lang="en-US" altLang="zh-CN" sz="1200" dirty="0"/>
              <a:t>to</a:t>
            </a:r>
            <a:r>
              <a:rPr lang="zh-CN" altLang="en-US" sz="1200" dirty="0"/>
              <a:t> </a:t>
            </a:r>
            <a:r>
              <a:rPr lang="en-US" altLang="zh-CN" sz="1200" dirty="0"/>
              <a:t>follow-up</a:t>
            </a:r>
            <a:r>
              <a:rPr lang="zh-CN" altLang="en-US" sz="1200" dirty="0"/>
              <a:t> </a:t>
            </a:r>
            <a:r>
              <a:rPr lang="en-US" altLang="zh-CN" sz="1200" dirty="0"/>
              <a:t>telescopes</a:t>
            </a:r>
            <a:r>
              <a:rPr lang="zh-CN" altLang="en-US" sz="1200" dirty="0"/>
              <a:t> </a:t>
            </a:r>
            <a:r>
              <a:rPr lang="en-US" altLang="zh-CN" sz="1200" dirty="0"/>
              <a:t>of</a:t>
            </a:r>
            <a:r>
              <a:rPr lang="zh-CN" altLang="en-US" sz="1200" dirty="0"/>
              <a:t> </a:t>
            </a:r>
            <a:r>
              <a:rPr lang="en-US" altLang="zh-CN" sz="1200" dirty="0"/>
              <a:t>Chinese</a:t>
            </a:r>
            <a:r>
              <a:rPr lang="zh-CN" altLang="en-US" sz="1200" dirty="0"/>
              <a:t> </a:t>
            </a:r>
            <a:r>
              <a:rPr lang="en-US" altLang="zh-CN" sz="1200" dirty="0"/>
              <a:t>side</a:t>
            </a:r>
            <a:endParaRPr lang="en-US" sz="1200" dirty="0"/>
          </a:p>
        </p:txBody>
      </p:sp>
      <p:pic>
        <p:nvPicPr>
          <p:cNvPr id="17" name="Picture 14" descr="A blue sky with white dots&#10;&#10;Description automatically generated"/>
          <p:cNvPicPr>
            <a:picLocks noChangeAspect="1"/>
          </p:cNvPicPr>
          <p:nvPr/>
        </p:nvPicPr>
        <p:blipFill rotWithShape="1">
          <a:blip r:embed="rId4"/>
          <a:srcRect l="15051" r="72243"/>
          <a:stretch>
            <a:fillRect/>
          </a:stretch>
        </p:blipFill>
        <p:spPr>
          <a:xfrm>
            <a:off x="9347435" y="43258"/>
            <a:ext cx="665322" cy="68072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2115" y="3512668"/>
            <a:ext cx="2386591" cy="1046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26" y="85930"/>
            <a:ext cx="649468" cy="39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接连接符 10"/>
          <p:cNvCxnSpPr/>
          <p:nvPr/>
        </p:nvCxnSpPr>
        <p:spPr>
          <a:xfrm>
            <a:off x="330791" y="501146"/>
            <a:ext cx="8558028" cy="0"/>
          </a:xfrm>
          <a:prstGeom prst="line">
            <a:avLst/>
          </a:prstGeom>
          <a:ln w="19050">
            <a:solidFill>
              <a:srgbClr val="1528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numéro de diapositive 4"/>
          <p:cNvSpPr txBox="1"/>
          <p:nvPr/>
        </p:nvSpPr>
        <p:spPr>
          <a:xfrm>
            <a:off x="9536411" y="5362136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796925" rtl="0" eaLnBrk="1" latinLnBrk="0" hangingPunct="1">
              <a:defRPr sz="6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9878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692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570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448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9263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9141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019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8897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96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81167D-292E-8142-ABF3-3BDF0609D345}" type="slidenum">
              <a:rPr kumimoji="0" lang="fr-FR" sz="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fld>
            <a:endParaRPr kumimoji="0" lang="fr-FR" sz="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ce réservé du contenu 3"/>
          <p:cNvSpPr txBox="1"/>
          <p:nvPr/>
        </p:nvSpPr>
        <p:spPr>
          <a:xfrm>
            <a:off x="575709" y="5113711"/>
            <a:ext cx="3968582" cy="496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/>
              <a:buNone/>
              <a:defRPr lang="fr-FR" sz="1800" b="1" kern="1200" dirty="0" smtClean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00050" indent="-25400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 sz="18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0085" indent="-25400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>
                <a:srgbClr val="00B0F0"/>
              </a:buClr>
              <a:buFont typeface="Wingdings" panose="05000000000000000000" pitchFamily="2" charset="2"/>
              <a:buChar char="Ø"/>
              <a:defRPr sz="16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778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286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794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2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0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8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16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Tx/>
              <a:buSzTx/>
              <a:buFont typeface="Arial" panose="020B0604020202020204"/>
              <a:buNone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re 1"/>
          <p:cNvSpPr txBox="1"/>
          <p:nvPr/>
        </p:nvSpPr>
        <p:spPr>
          <a:xfrm>
            <a:off x="333966" y="538612"/>
            <a:ext cx="8749709" cy="156966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10160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000" b="1" i="0" kern="1200" smtClean="0">
                <a:solidFill>
                  <a:srgbClr val="00206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pPr marL="285750" marR="0" lvl="0" indent="-285750" fontAlgn="auto">
              <a:lnSpc>
                <a:spcPct val="15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1600" dirty="0">
                <a:sym typeface="+mn-ea"/>
              </a:rPr>
              <a:t>SVOM</a:t>
            </a:r>
            <a:r>
              <a:rPr lang="zh-CN" altLang="en-US" sz="1600" dirty="0">
                <a:sym typeface="+mn-ea"/>
              </a:rPr>
              <a:t> 警报、数据、后随链路</a:t>
            </a:r>
            <a:endParaRPr lang="en-US" altLang="zh-CN" sz="16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 smtClean="0">
                <a:solidFill>
                  <a:srgbClr val="FF0000"/>
                </a:solidFill>
                <a:sym typeface="+mn-ea"/>
              </a:rPr>
              <a:t>SVOM-</a:t>
            </a:r>
            <a:r>
              <a:rPr lang="en-US" altLang="zh-CN" sz="1600" dirty="0" err="1" smtClean="0">
                <a:solidFill>
                  <a:srgbClr val="FF0000"/>
                </a:solidFill>
                <a:sym typeface="+mn-ea"/>
              </a:rPr>
              <a:t>Mephisto</a:t>
            </a:r>
            <a:r>
              <a:rPr lang="zh-CN" altLang="en-US" sz="1600" dirty="0" smtClean="0">
                <a:solidFill>
                  <a:srgbClr val="FF0000"/>
                </a:solidFill>
                <a:sym typeface="+mn-ea"/>
              </a:rPr>
              <a:t>  警报</a:t>
            </a:r>
            <a:r>
              <a:rPr lang="en-US" altLang="zh-CN" sz="1600" dirty="0" smtClean="0">
                <a:solidFill>
                  <a:srgbClr val="FF0000"/>
                </a:solidFill>
                <a:sym typeface="+mn-ea"/>
              </a:rPr>
              <a:t>-</a:t>
            </a:r>
            <a:r>
              <a:rPr lang="zh-CN" altLang="en-US" sz="1600" dirty="0" smtClean="0">
                <a:solidFill>
                  <a:srgbClr val="FF0000"/>
                </a:solidFill>
                <a:sym typeface="+mn-ea"/>
              </a:rPr>
              <a:t>观测目标链路构架</a:t>
            </a:r>
            <a:endParaRPr lang="en-US" altLang="zh-CN" sz="1600" dirty="0" smtClean="0">
              <a:solidFill>
                <a:srgbClr val="FF0000"/>
              </a:solidFill>
              <a:sym typeface="+mn-ea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1600" dirty="0" smtClean="0">
                <a:sym typeface="+mn-ea"/>
              </a:rPr>
              <a:t>Alert Case</a:t>
            </a:r>
            <a:endParaRPr lang="en-US" altLang="zh-CN" sz="16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sz="1600" dirty="0" smtClean="0">
                <a:sym typeface="+mn-ea"/>
              </a:rPr>
              <a:t>开发</a:t>
            </a:r>
            <a:r>
              <a:rPr lang="zh-CN" altLang="en-US" sz="1600" dirty="0">
                <a:sym typeface="+mn-ea"/>
              </a:rPr>
              <a:t>计划</a:t>
            </a:r>
            <a:endParaRPr lang="en-US" altLang="zh-CN" sz="1600" dirty="0"/>
          </a:p>
        </p:txBody>
      </p:sp>
      <p:pic>
        <p:nvPicPr>
          <p:cNvPr id="8" name="Picture 14" descr="A blue sky with white dots&#10;&#10;Description automatically generated"/>
          <p:cNvPicPr>
            <a:picLocks noChangeAspect="1"/>
          </p:cNvPicPr>
          <p:nvPr/>
        </p:nvPicPr>
        <p:blipFill rotWithShape="1">
          <a:blip r:embed="rId2"/>
          <a:srcRect l="15051" r="72243"/>
          <a:stretch>
            <a:fillRect/>
          </a:stretch>
        </p:blipFill>
        <p:spPr>
          <a:xfrm>
            <a:off x="9347435" y="43258"/>
            <a:ext cx="665322" cy="680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072" y="140941"/>
            <a:ext cx="5870454" cy="5298104"/>
          </a:xfrm>
        </p:spPr>
      </p:pic>
      <p:sp>
        <p:nvSpPr>
          <p:cNvPr id="2" name="文本框 1"/>
          <p:cNvSpPr txBox="1"/>
          <p:nvPr/>
        </p:nvSpPr>
        <p:spPr>
          <a:xfrm>
            <a:off x="3869189" y="534622"/>
            <a:ext cx="1336675" cy="332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仿宋" panose="02010609060101010101" charset="-122"/>
                <a:ea typeface="仿宋" panose="02010609060101010101" charset="-122"/>
              </a:rPr>
              <a:t>FOCS Server</a:t>
            </a:r>
            <a:endParaRPr lang="en-US" altLang="zh-CN" b="1">
              <a:latin typeface="仿宋" panose="02010609060101010101" charset="-122"/>
              <a:ea typeface="仿宋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252219" y="1201372"/>
            <a:ext cx="1320165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>
                <a:latin typeface="仿宋" panose="02010609060101010101" charset="-122"/>
                <a:ea typeface="仿宋" panose="02010609060101010101" charset="-122"/>
                <a:sym typeface="+mn-ea"/>
              </a:rPr>
              <a:t>FOCS Client</a:t>
            </a:r>
            <a:endParaRPr lang="en-US" altLang="zh-CN" b="1"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49964" y="1990677"/>
            <a:ext cx="1687830" cy="332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b="1" dirty="0" err="1">
                <a:latin typeface="仿宋" panose="02010609060101010101" charset="-122"/>
                <a:ea typeface="仿宋" panose="02010609060101010101" charset="-122"/>
                <a:sym typeface="+mn-ea"/>
              </a:rPr>
              <a:t>Mephisto</a:t>
            </a:r>
            <a:r>
              <a:rPr lang="en-US" b="1" dirty="0">
                <a:latin typeface="仿宋" panose="02010609060101010101" charset="-122"/>
                <a:ea typeface="仿宋" panose="02010609060101010101" charset="-122"/>
                <a:sym typeface="+mn-ea"/>
              </a:rPr>
              <a:t> Side</a:t>
            </a:r>
            <a:endParaRPr lang="en-US" altLang="en-US" b="1" dirty="0"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137794" y="2650442"/>
            <a:ext cx="1279525" cy="2049780"/>
          </a:xfrm>
          <a:prstGeom prst="rect">
            <a:avLst/>
          </a:prstGeom>
          <a:ln>
            <a:prstDash val="dash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26" y="85930"/>
            <a:ext cx="649468" cy="39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接连接符 10"/>
          <p:cNvCxnSpPr/>
          <p:nvPr/>
        </p:nvCxnSpPr>
        <p:spPr>
          <a:xfrm>
            <a:off x="330791" y="501146"/>
            <a:ext cx="8558028" cy="0"/>
          </a:xfrm>
          <a:prstGeom prst="line">
            <a:avLst/>
          </a:prstGeom>
          <a:ln w="19050">
            <a:solidFill>
              <a:srgbClr val="1528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numéro de diapositive 4"/>
          <p:cNvSpPr txBox="1"/>
          <p:nvPr/>
        </p:nvSpPr>
        <p:spPr>
          <a:xfrm>
            <a:off x="9536411" y="5362136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796925" rtl="0" eaLnBrk="1" latinLnBrk="0" hangingPunct="1">
              <a:defRPr sz="6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9878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692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570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448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9263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9141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019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8897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96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81167D-292E-8142-ABF3-3BDF0609D345}" type="slidenum">
              <a:rPr kumimoji="0" lang="fr-FR" sz="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fld>
            <a:endParaRPr kumimoji="0" lang="fr-FR" sz="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ce réservé du contenu 3"/>
          <p:cNvSpPr txBox="1"/>
          <p:nvPr/>
        </p:nvSpPr>
        <p:spPr>
          <a:xfrm>
            <a:off x="575709" y="5113711"/>
            <a:ext cx="3968582" cy="496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/>
              <a:buNone/>
              <a:defRPr lang="fr-FR" sz="1800" b="1" kern="1200" dirty="0" smtClean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00050" indent="-25400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 sz="18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0085" indent="-25400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>
                <a:srgbClr val="00B0F0"/>
              </a:buClr>
              <a:buFont typeface="Wingdings" panose="05000000000000000000" pitchFamily="2" charset="2"/>
              <a:buChar char="Ø"/>
              <a:defRPr sz="16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778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286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794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2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0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8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16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Tx/>
              <a:buSzTx/>
              <a:buFont typeface="Arial" panose="020B0604020202020204"/>
              <a:buNone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025" y="2301875"/>
            <a:ext cx="2419350" cy="1778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highlight>
                  <a:srgbClr val="FFFF00"/>
                </a:highlight>
              </a:rPr>
              <a:t>天文警报的接收，解析和入库</a:t>
            </a:r>
            <a:endParaRPr lang="en-US" altLang="zh-CN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highlight>
                  <a:srgbClr val="FFFF00"/>
                </a:highlight>
              </a:rPr>
              <a:t>天文警报的格式标准化和分发</a:t>
            </a:r>
            <a:endParaRPr lang="en-US" altLang="zh-CN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highlight>
                  <a:srgbClr val="FFFF00"/>
                </a:highlight>
              </a:rPr>
              <a:t>链路状态监控页面</a:t>
            </a:r>
            <a:endParaRPr lang="en-US" altLang="zh-CN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FF00"/>
                </a:highlight>
              </a:rPr>
              <a:t>天文警报短信通知功能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14" name="Picture 13" descr="A screenshot of a phone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9916" y="2406346"/>
            <a:ext cx="1452917" cy="251451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116421" y="1009906"/>
            <a:ext cx="4321593" cy="99903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SUSS</a:t>
            </a:r>
            <a:r>
              <a:rPr lang="zh-CN" altLang="en-US" b="1" dirty="0"/>
              <a:t> </a:t>
            </a:r>
            <a:r>
              <a:rPr lang="en-US" altLang="zh-CN" b="1" dirty="0"/>
              <a:t>FOCS</a:t>
            </a:r>
            <a:r>
              <a:rPr lang="zh-CN" altLang="en-US" b="1" dirty="0"/>
              <a:t> </a:t>
            </a:r>
            <a:r>
              <a:rPr lang="en-US" altLang="zh-CN" b="1" dirty="0"/>
              <a:t>Server</a:t>
            </a:r>
            <a:endParaRPr lang="en-US" b="1" dirty="0"/>
          </a:p>
          <a:p>
            <a:pPr algn="ctr"/>
            <a:r>
              <a:rPr lang="en-US" dirty="0"/>
              <a:t>(SVOM Side)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542823" y="1563270"/>
            <a:ext cx="2565486" cy="44567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SMS Service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6542823" y="1001614"/>
            <a:ext cx="2565486" cy="44567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Web Interface</a:t>
            </a:r>
            <a:endParaRPr lang="en-US" dirty="0"/>
          </a:p>
        </p:txBody>
      </p:sp>
      <p:cxnSp>
        <p:nvCxnSpPr>
          <p:cNvPr id="20" name="Elbow Connector 19"/>
          <p:cNvCxnSpPr>
            <a:stCxn id="16" idx="3"/>
            <a:endCxn id="19" idx="1"/>
          </p:cNvCxnSpPr>
          <p:nvPr/>
        </p:nvCxnSpPr>
        <p:spPr>
          <a:xfrm flipV="1">
            <a:off x="5438014" y="1224451"/>
            <a:ext cx="1104809" cy="28497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16" idx="3"/>
            <a:endCxn id="18" idx="1"/>
          </p:cNvCxnSpPr>
          <p:nvPr/>
        </p:nvCxnSpPr>
        <p:spPr>
          <a:xfrm>
            <a:off x="5438014" y="1509425"/>
            <a:ext cx="1104809" cy="27668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re 1"/>
          <p:cNvSpPr txBox="1"/>
          <p:nvPr/>
        </p:nvSpPr>
        <p:spPr>
          <a:xfrm>
            <a:off x="323026" y="631779"/>
            <a:ext cx="8749709" cy="3416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10160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000" b="1" i="0" kern="1200" smtClean="0">
                <a:solidFill>
                  <a:srgbClr val="00206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pPr marL="0" marR="0" lvl="0" indent="0" algn="l" defTabSz="1016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SUSS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FOCS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–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Mephisto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 警报链路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(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服务端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746" t="11055"/>
          <a:stretch>
            <a:fillRect/>
          </a:stretch>
        </p:blipFill>
        <p:spPr>
          <a:xfrm>
            <a:off x="2550160" y="2407285"/>
            <a:ext cx="5720715" cy="31191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4" descr="A blue sky with white dots&#10;&#10;Description automatically generated"/>
          <p:cNvPicPr>
            <a:picLocks noChangeAspect="1"/>
          </p:cNvPicPr>
          <p:nvPr/>
        </p:nvPicPr>
        <p:blipFill rotWithShape="1">
          <a:blip r:embed="rId4"/>
          <a:srcRect l="15051" r="72243"/>
          <a:stretch>
            <a:fillRect/>
          </a:stretch>
        </p:blipFill>
        <p:spPr>
          <a:xfrm>
            <a:off x="9347435" y="43258"/>
            <a:ext cx="665322" cy="68072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192145" y="3159125"/>
            <a:ext cx="707390" cy="434975"/>
          </a:xfrm>
          <a:prstGeom prst="rect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26" y="85930"/>
            <a:ext cx="649468" cy="39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接连接符 10"/>
          <p:cNvCxnSpPr/>
          <p:nvPr/>
        </p:nvCxnSpPr>
        <p:spPr>
          <a:xfrm>
            <a:off x="330791" y="501146"/>
            <a:ext cx="8558028" cy="0"/>
          </a:xfrm>
          <a:prstGeom prst="line">
            <a:avLst/>
          </a:prstGeom>
          <a:ln w="19050">
            <a:solidFill>
              <a:srgbClr val="1528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numéro de diapositive 4"/>
          <p:cNvSpPr txBox="1"/>
          <p:nvPr/>
        </p:nvSpPr>
        <p:spPr>
          <a:xfrm>
            <a:off x="9536411" y="5362136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796925" rtl="0" eaLnBrk="1" latinLnBrk="0" hangingPunct="1">
              <a:defRPr sz="6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9878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692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570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448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9263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9141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019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8897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96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81167D-292E-8142-ABF3-3BDF0609D345}" type="slidenum">
              <a:rPr kumimoji="0" lang="fr-FR" sz="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fld>
            <a:endParaRPr kumimoji="0" lang="fr-FR" sz="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ce réservé du contenu 3"/>
          <p:cNvSpPr txBox="1"/>
          <p:nvPr/>
        </p:nvSpPr>
        <p:spPr>
          <a:xfrm>
            <a:off x="575709" y="5113711"/>
            <a:ext cx="3968582" cy="496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Font typeface="Arial" panose="020B0604020202020204"/>
              <a:buNone/>
              <a:defRPr lang="fr-FR" sz="1800" b="1" kern="1200" dirty="0" smtClean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00050" indent="-25400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>
                <a:srgbClr val="00B0F0"/>
              </a:buClr>
              <a:buFont typeface="Wingdings" panose="05000000000000000000" pitchFamily="2" charset="2"/>
              <a:buChar char="v"/>
              <a:defRPr sz="18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680085" indent="-254000" algn="l" defTabSz="10160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>
                <a:srgbClr val="00B0F0"/>
              </a:buClr>
              <a:buFont typeface="Wingdings" panose="05000000000000000000" pitchFamily="2" charset="2"/>
              <a:buChar char="Ø"/>
              <a:defRPr sz="16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778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286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794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2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0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8000" indent="-254000" algn="l" defTabSz="1016000" rtl="0" eaLnBrk="1" latinLnBrk="0" hangingPunct="1">
              <a:lnSpc>
                <a:spcPct val="90000"/>
              </a:lnSpc>
              <a:spcBef>
                <a:spcPts val="555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16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335"/>
              </a:spcAft>
              <a:buClrTx/>
              <a:buSzTx/>
              <a:buFont typeface="Arial" panose="020B0604020202020204"/>
              <a:buNone/>
              <a:defRPr/>
            </a:pPr>
            <a:endParaRPr kumimoji="0" lang="en-GB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7631" y="1053329"/>
            <a:ext cx="8481188" cy="2024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highlight>
                  <a:srgbClr val="FFFF00"/>
                </a:highlight>
              </a:rPr>
              <a:t>天文警报客户端</a:t>
            </a:r>
            <a:endParaRPr lang="en-US" altLang="zh-CN" dirty="0">
              <a:highlight>
                <a:srgbClr val="FFFF00"/>
              </a:highlight>
            </a:endParaRPr>
          </a:p>
          <a:p>
            <a:pPr marL="68453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highlight>
                  <a:srgbClr val="FFFF00"/>
                </a:highlight>
              </a:rPr>
              <a:t>运行在望远镜端</a:t>
            </a:r>
            <a:endParaRPr lang="en-US" altLang="zh-CN" dirty="0">
              <a:highlight>
                <a:srgbClr val="FFFF00"/>
              </a:highlight>
            </a:endParaRPr>
          </a:p>
          <a:p>
            <a:pPr marL="68453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highlight>
                  <a:srgbClr val="FFFF00"/>
                </a:highlight>
              </a:rPr>
              <a:t>集成“服务端</a:t>
            </a:r>
            <a:r>
              <a:rPr lang="en-US" altLang="zh-CN" dirty="0">
                <a:highlight>
                  <a:srgbClr val="FFFF00"/>
                </a:highlight>
              </a:rPr>
              <a:t>-</a:t>
            </a:r>
            <a:r>
              <a:rPr lang="zh-CN" altLang="en-US" dirty="0">
                <a:highlight>
                  <a:srgbClr val="FFFF00"/>
                </a:highlight>
              </a:rPr>
              <a:t>客户端”通讯，无需用户配置网络通信参数</a:t>
            </a:r>
            <a:endParaRPr lang="en-US" altLang="zh-CN" dirty="0">
              <a:highlight>
                <a:srgbClr val="FFFF00"/>
              </a:highlight>
            </a:endParaRPr>
          </a:p>
          <a:p>
            <a:pPr marL="68453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highlight>
                  <a:srgbClr val="FFFF00"/>
                </a:highlight>
              </a:rPr>
              <a:t>集成数据库和网页服务</a:t>
            </a:r>
            <a:endParaRPr lang="en-US" altLang="zh-CN" dirty="0">
              <a:highlight>
                <a:srgbClr val="FFFF00"/>
              </a:highlight>
            </a:endParaRPr>
          </a:p>
          <a:p>
            <a:pPr marL="68453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highlight>
                  <a:srgbClr val="FFFF00"/>
                </a:highlight>
              </a:rPr>
              <a:t>“</a:t>
            </a:r>
            <a:r>
              <a:rPr lang="en-US" altLang="zh-CN" dirty="0">
                <a:highlight>
                  <a:srgbClr val="FFFF00"/>
                </a:highlight>
              </a:rPr>
              <a:t>Alert</a:t>
            </a:r>
            <a:r>
              <a:rPr lang="zh-CN" altLang="en-US" dirty="0">
                <a:highlight>
                  <a:srgbClr val="FFFF00"/>
                </a:highlight>
              </a:rPr>
              <a:t> </a:t>
            </a:r>
            <a:r>
              <a:rPr lang="en-US" altLang="zh-CN" dirty="0">
                <a:highlight>
                  <a:srgbClr val="FFFF00"/>
                </a:highlight>
              </a:rPr>
              <a:t>2</a:t>
            </a:r>
            <a:r>
              <a:rPr lang="zh-CN" altLang="en-US" dirty="0">
                <a:highlight>
                  <a:srgbClr val="FFFF00"/>
                </a:highlight>
              </a:rPr>
              <a:t> </a:t>
            </a:r>
            <a:r>
              <a:rPr lang="en-US" altLang="zh-CN" dirty="0">
                <a:highlight>
                  <a:srgbClr val="FFFF00"/>
                </a:highlight>
              </a:rPr>
              <a:t>Target</a:t>
            </a:r>
            <a:r>
              <a:rPr lang="zh-CN" altLang="en-US" dirty="0">
                <a:highlight>
                  <a:srgbClr val="FFFF00"/>
                </a:highlight>
              </a:rPr>
              <a:t>” 软件</a:t>
            </a:r>
            <a:endParaRPr lang="en-US" altLang="zh-CN" dirty="0">
              <a:highlight>
                <a:srgbClr val="FFFF00"/>
              </a:highlight>
            </a:endParaRPr>
          </a:p>
          <a:p>
            <a:pPr marL="1082675" lvl="2" indent="-285750">
              <a:buFont typeface="Arial" panose="020B0604020202020204" pitchFamily="34" charset="0"/>
              <a:buChar char="•"/>
            </a:pPr>
            <a:r>
              <a:rPr lang="zh-CN" altLang="en-US" dirty="0">
                <a:highlight>
                  <a:srgbClr val="FFFF00"/>
                </a:highlight>
              </a:rPr>
              <a:t>天文警报过滤</a:t>
            </a:r>
            <a:endParaRPr lang="en-US" altLang="zh-CN" dirty="0">
              <a:highlight>
                <a:srgbClr val="FFFF00"/>
              </a:highlight>
            </a:endParaRPr>
          </a:p>
          <a:p>
            <a:pPr marL="1082675" lvl="2" indent="-285750">
              <a:buFont typeface="Arial" panose="020B0604020202020204" pitchFamily="34" charset="0"/>
              <a:buChar char="•"/>
            </a:pPr>
            <a:r>
              <a:rPr lang="zh-CN" altLang="en-US" dirty="0">
                <a:highlight>
                  <a:srgbClr val="FFFF00"/>
                </a:highlight>
              </a:rPr>
              <a:t>目标可观测性检查</a:t>
            </a:r>
            <a:endParaRPr lang="en-US" altLang="zh-CN" dirty="0">
              <a:highlight>
                <a:srgbClr val="FFFF00"/>
              </a:highlight>
            </a:endParaRPr>
          </a:p>
          <a:p>
            <a:pPr marL="1082675" lvl="2" indent="-285750">
              <a:buFont typeface="Arial" panose="020B0604020202020204" pitchFamily="34" charset="0"/>
              <a:buChar char="•"/>
            </a:pPr>
            <a:r>
              <a:rPr lang="zh-CN" altLang="en-US" dirty="0">
                <a:highlight>
                  <a:srgbClr val="FFFF00"/>
                </a:highlight>
              </a:rPr>
              <a:t>根据预定义观测策略生成观测目标（观测计划）</a:t>
            </a:r>
            <a:endParaRPr lang="en-US" altLang="zh-CN" dirty="0">
              <a:highlight>
                <a:srgbClr val="FFFF00"/>
              </a:highligh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97309" y="3278424"/>
            <a:ext cx="7991888" cy="182181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/>
              <a:t>FOCS Client</a:t>
            </a:r>
            <a:endParaRPr lang="en-US" dirty="0"/>
          </a:p>
          <a:p>
            <a:pPr algn="ctr"/>
            <a:r>
              <a:rPr lang="en-US" dirty="0"/>
              <a:t>(Mephisto Side)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708957" y="4014744"/>
            <a:ext cx="2160000" cy="952989"/>
          </a:xfrm>
          <a:prstGeom prst="rect">
            <a:avLst/>
          </a:prstGeom>
          <a:ln w="190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Alert 2 Target Code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4417705" y="4014743"/>
            <a:ext cx="2160000" cy="952989"/>
          </a:xfrm>
          <a:prstGeom prst="rect">
            <a:avLst/>
          </a:prstGeom>
          <a:ln w="190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Database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126454" y="3981639"/>
            <a:ext cx="2160000" cy="952989"/>
          </a:xfrm>
          <a:prstGeom prst="rect">
            <a:avLst/>
          </a:prstGeom>
          <a:ln w="190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Web Interface</a:t>
            </a:r>
            <a:endParaRPr lang="en-US" dirty="0"/>
          </a:p>
        </p:txBody>
      </p:sp>
      <p:sp>
        <p:nvSpPr>
          <p:cNvPr id="18" name="Titre 1"/>
          <p:cNvSpPr txBox="1"/>
          <p:nvPr/>
        </p:nvSpPr>
        <p:spPr>
          <a:xfrm>
            <a:off x="407631" y="591010"/>
            <a:ext cx="8749709" cy="3416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10160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000" b="1" i="0" kern="1200" smtClean="0">
                <a:solidFill>
                  <a:srgbClr val="00206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pPr marL="0" marR="0" lvl="0" indent="0" algn="l" defTabSz="1016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SUSS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FOCS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–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Mephisto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 警报链路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(</a:t>
            </a:r>
            <a:r>
              <a:rPr lang="zh-CN" altLang="en-US" sz="1800" dirty="0"/>
              <a:t>客户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端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charset="0"/>
            </a:endParaRPr>
          </a:p>
        </p:txBody>
      </p:sp>
      <p:pic>
        <p:nvPicPr>
          <p:cNvPr id="17" name="Picture 14" descr="A blue sky with white dots&#10;&#10;Description automatically generated"/>
          <p:cNvPicPr>
            <a:picLocks noChangeAspect="1"/>
          </p:cNvPicPr>
          <p:nvPr/>
        </p:nvPicPr>
        <p:blipFill rotWithShape="1">
          <a:blip r:embed="rId2"/>
          <a:srcRect l="15051" r="72243"/>
          <a:stretch>
            <a:fillRect/>
          </a:stretch>
        </p:blipFill>
        <p:spPr>
          <a:xfrm>
            <a:off x="9347435" y="43258"/>
            <a:ext cx="665322" cy="680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26" y="85930"/>
            <a:ext cx="649468" cy="39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接连接符 10"/>
          <p:cNvCxnSpPr/>
          <p:nvPr/>
        </p:nvCxnSpPr>
        <p:spPr>
          <a:xfrm>
            <a:off x="330791" y="501146"/>
            <a:ext cx="8558028" cy="0"/>
          </a:xfrm>
          <a:prstGeom prst="line">
            <a:avLst/>
          </a:prstGeom>
          <a:ln w="19050">
            <a:solidFill>
              <a:srgbClr val="1528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numéro de diapositive 4"/>
          <p:cNvSpPr txBox="1"/>
          <p:nvPr/>
        </p:nvSpPr>
        <p:spPr>
          <a:xfrm>
            <a:off x="9536411" y="5362136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796925" rtl="0" eaLnBrk="1" latinLnBrk="0" hangingPunct="1">
              <a:defRPr sz="6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9878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692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570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448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9263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9141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019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8897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96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81167D-292E-8142-ABF3-3BDF0609D345}" type="slidenum">
              <a:rPr kumimoji="0" lang="fr-FR" sz="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fld>
            <a:endParaRPr kumimoji="0" lang="fr-FR" sz="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re 1"/>
          <p:cNvSpPr txBox="1"/>
          <p:nvPr/>
        </p:nvSpPr>
        <p:spPr>
          <a:xfrm>
            <a:off x="330791" y="571700"/>
            <a:ext cx="8749709" cy="3139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10160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000" b="1" i="0" kern="1200" smtClean="0">
                <a:solidFill>
                  <a:srgbClr val="00206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pPr marL="0" marR="0" lvl="0" indent="0" algn="l" defTabSz="1016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SVOM-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Mephisto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  警报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-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观测目标客户端界面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2580" y="956185"/>
            <a:ext cx="2683767" cy="333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highlight>
                  <a:srgbClr val="FFFF00"/>
                </a:highlight>
              </a:rPr>
              <a:t>可视化参数配置界面</a:t>
            </a:r>
            <a:endParaRPr lang="en-US" altLang="zh-CN" dirty="0">
              <a:highlight>
                <a:srgbClr val="FFFF00"/>
              </a:highlight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647" y="1360547"/>
            <a:ext cx="8527853" cy="4285088"/>
          </a:xfrm>
          <a:prstGeom prst="rect">
            <a:avLst/>
          </a:prstGeom>
        </p:spPr>
      </p:pic>
      <p:pic>
        <p:nvPicPr>
          <p:cNvPr id="10" name="Picture 14" descr="A blue sky with white dots&#10;&#10;Description automatically generated"/>
          <p:cNvPicPr>
            <a:picLocks noChangeAspect="1"/>
          </p:cNvPicPr>
          <p:nvPr/>
        </p:nvPicPr>
        <p:blipFill rotWithShape="1">
          <a:blip r:embed="rId3"/>
          <a:srcRect l="15051" r="72243"/>
          <a:stretch>
            <a:fillRect/>
          </a:stretch>
        </p:blipFill>
        <p:spPr>
          <a:xfrm>
            <a:off x="9347435" y="43258"/>
            <a:ext cx="665322" cy="6807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26" y="85930"/>
            <a:ext cx="649468" cy="392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直接连接符 10"/>
          <p:cNvCxnSpPr/>
          <p:nvPr/>
        </p:nvCxnSpPr>
        <p:spPr>
          <a:xfrm>
            <a:off x="330791" y="501146"/>
            <a:ext cx="8558028" cy="0"/>
          </a:xfrm>
          <a:prstGeom prst="line">
            <a:avLst/>
          </a:prstGeom>
          <a:ln w="19050">
            <a:solidFill>
              <a:srgbClr val="1528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space réservé du numéro de diapositive 4"/>
          <p:cNvSpPr txBox="1"/>
          <p:nvPr/>
        </p:nvSpPr>
        <p:spPr>
          <a:xfrm>
            <a:off x="9536411" y="5362136"/>
            <a:ext cx="37188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ctr" defTabSz="796925" rtl="0" eaLnBrk="1" latinLnBrk="0" hangingPunct="1">
              <a:defRPr sz="600" kern="120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39878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692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570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4485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9263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9141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019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88970" algn="l" defTabSz="796925" rtl="0" eaLnBrk="1" latinLnBrk="0" hangingPunct="1">
              <a:defRPr sz="1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96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81167D-292E-8142-ABF3-3BDF0609D345}" type="slidenum">
              <a:rPr kumimoji="0" lang="fr-FR" sz="600" b="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fld>
            <a:endParaRPr kumimoji="0" lang="fr-FR" sz="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re 1"/>
          <p:cNvSpPr txBox="1"/>
          <p:nvPr/>
        </p:nvSpPr>
        <p:spPr>
          <a:xfrm>
            <a:off x="330791" y="571700"/>
            <a:ext cx="8749709" cy="3139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10160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FR" sz="2000" b="1" i="0" kern="1200" smtClean="0">
                <a:solidFill>
                  <a:srgbClr val="002060"/>
                </a:solidFill>
                <a:latin typeface="Arial Black" panose="020B0A04020102020204" charset="0"/>
                <a:ea typeface="Arial Black" panose="020B0A04020102020204" charset="0"/>
                <a:cs typeface="Arial Black" panose="020B0A04020102020204" charset="0"/>
              </a:defRPr>
            </a:lvl1pPr>
          </a:lstStyle>
          <a:p>
            <a:pPr marL="0" marR="0" lvl="0" indent="0" algn="l" defTabSz="10160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SVOM-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Mephisto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  警报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-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charset="0"/>
              </a:rPr>
              <a:t>观测目标客户端界面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 Black" panose="020B0A0402010202020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2580" y="956185"/>
            <a:ext cx="2683767" cy="333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highlight>
                  <a:srgbClr val="FFFF00"/>
                </a:highlight>
              </a:rPr>
              <a:t>警报页面</a:t>
            </a:r>
            <a:endParaRPr lang="en-US" altLang="zh-CN" dirty="0">
              <a:highlight>
                <a:srgbClr val="FFFF00"/>
              </a:highlight>
            </a:endParaRPr>
          </a:p>
        </p:txBody>
      </p:sp>
      <p:pic>
        <p:nvPicPr>
          <p:cNvPr id="9" name="Picture 14" descr="A blue sky with white dots&#10;&#10;Description automatically generated"/>
          <p:cNvPicPr>
            <a:picLocks noChangeAspect="1"/>
          </p:cNvPicPr>
          <p:nvPr/>
        </p:nvPicPr>
        <p:blipFill rotWithShape="1">
          <a:blip r:embed="rId2"/>
          <a:srcRect l="15051" r="72243"/>
          <a:stretch>
            <a:fillRect/>
          </a:stretch>
        </p:blipFill>
        <p:spPr>
          <a:xfrm>
            <a:off x="9347435" y="43258"/>
            <a:ext cx="665322" cy="68072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5" y="1508760"/>
            <a:ext cx="10079990" cy="3230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4.xml><?xml version="1.0" encoding="utf-8"?>
<p:tagLst xmlns:p="http://schemas.openxmlformats.org/presentationml/2006/main">
  <p:tag name="COMMONDATA" val="eyJoZGlkIjoiMmU4OWY5MjY4ZTczNjE0ZDMyZjE4YWIzY2ZmZjkwNDgifQ=="/>
</p:tagLst>
</file>

<file path=ppt/theme/theme1.xml><?xml version="1.0" encoding="utf-8"?>
<a:theme xmlns:a="http://schemas.openxmlformats.org/drawingml/2006/main" name="CNES - Diapos Titr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NES - Sommaires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NES - Text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NES - Diapos Titr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NES - Diapos Titr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NES - Text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��< ? x m l   v e r s i o n = " 1 . 0 " ? > < p : p r o p e r t i e s   x m l n s : p = " h t t p : / / s c h e m a s . m i c r o s o f t . c o m / o f f i c e / 2 0 0 6 / m e t a d a t a / p r o p e r t i e s "   x m l n s : x s i = " h t t p : / / w w w . w 3 . o r g / 2 0 0 1 / X M L S c h e m a - i n s t a n c e "   x m l n s : p c = " h t t p : / / s c h e m a s . m i c r o s o f t . c o m / o f f i c e / i n f o p a t h / 2 0 0 7 / P a r t n e r C o n t r o l s " > < d o c u m e n t M a n a g e m e n t > < S e r v i c e s _ x 0 0 2 0 _ P r a t i q u e s   x m l n s = " d 9 8 e d b 7 b - 4 b 6 9 - 4 2 c 3 - b a 3 1 - f 9 a 0 7 c 1 e 3 c 4 6 " > < V a l u e > I m p r i m e r i e & a m p ; m � d i a < / V a l u e > < / S e r v i c e s _ x 0 0 2 0 _ P r a t i q u e s > < N a t u r e   x m l n s = " c 0 4 1 9 8 d 5 - 9 d 4 1 - 4 f 8 7 - 9 c 9 b - 2 5 c 9 d 9 9 d 6 8 b 2 " > M o d � l e < / N a t u r e > < R e s p F o r m   x m l n s = " d 9 8 e d b 7 b - 4 b 6 9 - 4 2 c 3 - b a 3 1 - f 9 a 0 7 c 1 e 3 c 4 6 " > < U s e r I n f o > < D i s p l a y N a m e > i : 0 # . w | c n e s n e t \ m e d a i l l e e < / D i s p l a y N a m e > < A c c o u n t I d > 1 2 4 3 < / A c c o u n t I d > < A c c o u n t T y p e / > < / U s e r I n f o > < / R e s p F o r m > < D o c u m e n t S e t D e s c r i p t i o n   x m l n s = " h t t p : / / s c h e m a s . m i c r o s o f t . c o m / s h a r e p o i n t / v 3 "   x s i : n i l = " t r u e " / > < R e s p T h e m e   x m l n s = " d 9 8 e d b 7 b - 4 b 6 9 - 4 2 c 3 - b a 3 1 - f 9 a 0 7 c 1 e 3 c 4 6 " > < U s e r I n f o > < D i s p l a y N a m e > i : 0 # . w | c n e s n e t \ l e p i n e c < / D i s p l a y N a m e > < A c c o u n t I d > 3 5 < / A c c o u n t I d > < A c c o u n t T y p e / > < / U s e r I n f o > < / R e s p T h e m e > < C i b l e   x m l n s = " d 9 8 e d b 7 b - 4 b 6 9 - 4 2 c 3 - b a 3 1 - f 9 a 0 7 c 1 e 3 c 4 6 " > S a l a r i � s   C N E S < / C i b l e > < T a x C a t c h A l l   x m l n s = " 1 4 8 0 e 2 2 9 - d 1 f 0 - 4 d e a - 8 5 9 f - b 8 c 4 5 e f a b b 7 a " > < V a l u e > 8 < / V a l u e > < V a l u e > 2 6 < / V a l u e > < V a l u e > 2 < / V a l u e > < V a l u e > 1 < / V a l u e > < / T a x C a t c h A l l > < c f C e n t r e s 0   x m l n s = " d 9 8 e d b 7 b - 4 b 6 9 - 4 2 c 3 - b a 3 1 - f 9 a 0 7 c 1 e 3 c 4 6 " > < T e r m s   x m l n s = " h t t p : / / s c h e m a s . m i c r o s o f t . c o m / o f f i c e / i n f o p a t h / 2 0 0 7 / P a r t n e r C o n t r o l s " > < T e r m I n f o   x m l n s = " h t t p : / / s c h e m a s . m i c r o s o f t . c o m / o f f i c e / i n f o p a t h / 2 0 0 7 / P a r t n e r C o n t r o l s " > < T e r m N a m e   x m l n s = " h t t p : / / s c h e m a s . m i c r o s o f t . c o m / o f f i c e / i n f o p a t h / 2 0 0 7 / P a r t n e r C o n t r o l s " > K o u r o u < / T e r m N a m e > < T e r m I d   x m l n s = " h t t p : / / s c h e m a s . m i c r o s o f t . c o m / o f f i c e / i n f o p a t h / 2 0 0 7 / P a r t n e r C o n t r o l s " > 1 0 e 6 e 4 f 8 - 5 4 4 4 - 4 c 4 6 - 9 1 d 9 - 1 d 8 8 f 2 2 4 8 f c a < / T e r m I d > < / T e r m I n f o > < T e r m I n f o   x m l n s = " h t t p : / / s c h e m a s . m i c r o s o f t . c o m / o f f i c e / i n f o p a t h / 2 0 0 7 / P a r t n e r C o n t r o l s " > < T e r m N a m e   x m l n s = " h t t p : / / s c h e m a s . m i c r o s o f t . c o m / o f f i c e / i n f o p a t h / 2 0 0 7 / P a r t n e r C o n t r o l s " >   P a r i s   2 < / T e r m N a m e > < T e r m I d   x m l n s = " h t t p : / / s c h e m a s . m i c r o s o f t . c o m / o f f i c e / i n f o p a t h / 2 0 0 7 / P a r t n e r C o n t r o l s " > e 5 d 5 a 7 c 2 - 9 e 1 f - 4 9 d d - b 6 0 8 - 1 d 3 1 0 d 9 8 1 7 d c < / T e r m I d > < / T e r m I n f o > < T e r m I n f o   x m l n s = " h t t p : / / s c h e m a s . m i c r o s o f t . c o m / o f f i c e / i n f o p a t h / 2 0 0 7 / P a r t n e r C o n t r o l s " > < T e r m N a m e   x m l n s = " h t t p : / / s c h e m a s . m i c r o s o f t . c o m / o f f i c e / i n f o p a t h / 2 0 0 7 / P a r t n e r C o n t r o l s " >   P a r i s < / T e r m N a m e > < T e r m I d   x m l n s = " h t t p : / / s c h e m a s . m i c r o s o f t . c o m / o f f i c e / i n f o p a t h / 2 0 0 7 / P a r t n e r C o n t r o l s " > 8 0 8 d f 1 4 5 - e 7 7 0 - 4 e 5 5 - a 1 2 4 - c 9 9 b d c 3 f c 8 7 b < / T e r m I d > < / T e r m I n f o > < T e r m I n f o   x m l n s = " h t t p : / / s c h e m a s . m i c r o s o f t . c o m / o f f i c e / i n f o p a t h / 2 0 0 7 / P a r t n e r C o n t r o l s " > < T e r m N a m e   x m l n s = " h t t p : / / s c h e m a s . m i c r o s o f t . c o m / o f f i c e / i n f o p a t h / 2 0 0 7 / P a r t n e r C o n t r o l s " >   T o u l o u s e < / T e r m N a m e > < T e r m I d   x m l n s = " h t t p : / / s c h e m a s . m i c r o s o f t . c o m / o f f i c e / i n f o p a t h / 2 0 0 7 / P a r t n e r C o n t r o l s " > 4 6 3 1 c 2 9 3 - d 8 1 6 - 4 7 6 7 - 8 a 3 2 - a 2 f e 4 4 6 7 e e 7 2 < / T e r m I d > < / T e r m I n f o > < / T e r m s > < / c f C e n t r e s 0 > < T h � m e _ x 0 0 2 0 _ L L   x m l n s = " d 9 8 e d b 7 b - 4 b 6 9 - 4 2 c 3 - b a 3 1 - f 9 a 0 7 c 1 e 3 c 4 6 " > B u r e a u t i q u e < / T h � m e _ x 0 0 2 0 _ L L > < I c o n O v e r l a y   x m l n s = " h t t p : / / s c h e m a s . m i c r o s o f t . c o m / s h a r e p o i n t / v 4 "   x s i : n i l = " t r u e " / > < / d o c u m e n t M a n a g e m e n t > < / p : p r o p e r t i e s > 
</file>

<file path=customXml/item2.xml>��< ? m s o - c o n t e n t T y p e ? > < F o r m T e m p l a t e s   x m l n s = " h t t p : / / s c h e m a s . m i c r o s o f t . c o m / s h a r e p o i n t / v 3 / c o n t e n t t y p e / f o r m s " > < D i s p l a y > D o c u m e n t L i b r a r y F o r m < / D i s p l a y > < E d i t > D o c u m e n t L i b r a r y F o r m < / E d i t > < N e w > D o c u m e n t L i b r a r y F o r m < / N e w > < / F o r m T e m p l a t e s > 
</file>

<file path=customXml/item3.xml>��< ? x m l   v e r s i o n = " 1 . 0 " ? > < c t : c o n t e n t T y p e S c h e m a   c t : _ = " "   m a : _ = " "   m a : c o n t e n t T y p e N a m e = " F o r m u l a i r e s   C N E S "   m a : c o n t e n t T y p e I D = " 0 x 0 1 0 1 0 0 0 0 D C 6 0 0 6 A 7 B D D E 4 C 8 F F 9 6 C E 1 C E 0 5 F 6 E F 0 0 2 2 4 0 4 2 1 B 1 7 7 A 4 1 4 5 A 6 8 A 1 D 0 5 0 9 C 7 E 1 1 F "   m a : c o n t e n t T y p e V e r s i o n = " 3 3 "   m a : c o n t e n t T y p e D e s c r i p t i o n = " "   m a : c o n t e n t T y p e S c o p e = " "   m a : v e r s i o n I D = " 6 c b 0 0 3 d 7 1 5 1 b b f 2 d d 3 1 a 1 d a b 0 0 5 1 8 f 3 8 "   x m l n s : c t = " h t t p : / / s c h e m a s . m i c r o s o f t . c o m / o f f i c e / 2 0 0 6 / m e t a d a t a / c o n t e n t T y p e "   x m l n s : m a = " h t t p : / / s c h e m a s . m i c r o s o f t . c o m / o f f i c e / 2 0 0 6 / m e t a d a t a / p r o p e r t i e s / m e t a A t t r i b u t e s " >  
 < x s d : s c h e m a   t a r g e t N a m e s p a c e = " h t t p : / / s c h e m a s . m i c r o s o f t . c o m / o f f i c e / 2 0 0 6 / m e t a d a t a / p r o p e r t i e s "   m a : r o o t = " t r u e "   m a : f i e l d s I D = " 9 d 5 6 8 6 1 3 7 2 6 f a b f b 1 c 1 0 0 5 d f 8 1 f c 9 c f f "   n s 1 : _ = " "   n s 2 : _ = " "   n s 3 : _ = " "   n s 4 : _ = " "   n s 5 : _ = " "   x m l n s : x s d = " h t t p : / / w w w . w 3 . o r g / 2 0 0 1 / X M L S c h e m a "   x m l n s : x s = " h t t p : / / w w w . w 3 . o r g / 2 0 0 1 / X M L S c h e m a "   x m l n s : p = " h t t p : / / s c h e m a s . m i c r o s o f t . c o m / o f f i c e / 2 0 0 6 / m e t a d a t a / p r o p e r t i e s "   x m l n s : n s 1 = " h t t p : / / s c h e m a s . m i c r o s o f t . c o m / s h a r e p o i n t / v 3 "   x m l n s : n s 2 = " c 0 4 1 9 8 d 5 - 9 d 4 1 - 4 f 8 7 - 9 c 9 b - 2 5 c 9 d 9 9 d 6 8 b 2 "   x m l n s : n s 3 = " d 9 8 e d b 7 b - 4 b 6 9 - 4 2 c 3 - b a 3 1 - f 9 a 0 7 c 1 e 3 c 4 6 "   x m l n s : n s 4 = " 1 4 8 0 e 2 2 9 - d 1 f 0 - 4 d e a - 8 5 9 f - b 8 c 4 5 e f a b b 7 a "   x m l n s : n s 5 = " h t t p : / / s c h e m a s . m i c r o s o f t . c o m / s h a r e p o i n t / v 4 " >  
 < x s d : i m p o r t   n a m e s p a c e = " h t t p : / / s c h e m a s . m i c r o s o f t . c o m / s h a r e p o i n t / v 3 " / >  
 < x s d : i m p o r t   n a m e s p a c e = " c 0 4 1 9 8 d 5 - 9 d 4 1 - 4 f 8 7 - 9 c 9 b - 2 5 c 9 d 9 9 d 6 8 b 2 " / >  
 < x s d : i m p o r t   n a m e s p a c e = " d 9 8 e d b 7 b - 4 b 6 9 - 4 2 c 3 - b a 3 1 - f 9 a 0 7 c 1 e 3 c 4 6 " / >  
 < x s d : i m p o r t   n a m e s p a c e = " 1 4 8 0 e 2 2 9 - d 1 f 0 - 4 d e a - 8 5 9 f - b 8 c 4 5 e f a b b 7 a " / >  
 < x s d : i m p o r t   n a m e s p a c e = " h t t p : / / s c h e m a s . m i c r o s o f t . c o m / s h a r e p o i n t / v 4 " / >  
 < x s d : e l e m e n t   n a m e = " p r o p e r t i e s " >  
 < x s d : c o m p l e x T y p e >  
 < x s d : s e q u e n c e >  
 < x s d : e l e m e n t   n a m e = " d o c u m e n t M a n a g e m e n t " >  
 < x s d : c o m p l e x T y p e >  
 < x s d : a l l >  
 < x s d : e l e m e n t   r e f = " n s 2 : N a t u r e " / >  
 < x s d : e l e m e n t   r e f = " n s 3 : T h � m e _ x 0 0 2 0 _ L L " / >  
 < x s d : e l e m e n t   r e f = " n s 3 : S e r v i c e s _ x 0 0 2 0 _ P r a t i q u e s "   m i n O c c u r s = " 0 " / >  
 < x s d : e l e m e n t   r e f = " n s 3 : R e s p F o r m " / >  
 < x s d : e l e m e n t   r e f = " n s 3 : R e s p T h e m e "   m i n O c c u r s = " 0 " / >  
 < x s d : e l e m e n t   r e f = " n s 3 : C i b l e " / >  
 < x s d : e l e m e n t   r e f = " n s 4 : T a x C a t c h A l l "   m i n O c c u r s = " 0 " / >  
 < x s d : e l e m e n t   r e f = " n s 4 : T a x C a t c h A l l L a b e l "   m i n O c c u r s = " 0 " / >  
 < x s d : e l e m e n t   r e f = " n s 3 : c f C e n t r e s 0 "   m i n O c c u r s = " 0 " / >  
 < x s d : e l e m e n t   r e f = " n s 1 : D o c u m e n t S e t D e s c r i p t i o n "   m i n O c c u r s = " 0 " / >  
 < x s d : e l e m e n t   r e f = " n s 5 : I c o n O v e r l a y "   m i n O c c u r s = " 0 " / >  
 < / x s d : a l l >  
 < / x s d : c o m p l e x T y p e >  
 < / x s d : e l e m e n t >  
 < / x s d : s e q u e n c e >  
 < / x s d : c o m p l e x T y p e >  
 < / x s d : e l e m e n t >  
 < / x s d : s c h e m a >  
 < x s d : s c h e m a   t a r g e t N a m e s p a c e = " h t t p : / / s c h e m a s . m i c r o s o f t . c o m / s h a r e p o i n t / v 3 "   e l e m e n t F o r m D e f a u l t = " q u a l i f i e d "   x m l n s : x s d = " h t t p : / / w w w . w 3 . o r g / 2 0 0 1 / X M L S c h e m a "   x m l n s : x s = " h t t p : / / w w w . w 3 . o r g / 2 0 0 1 / X M L S c h e m a "   x m l n s : d m s = " h t t p : / / s c h e m a s . m i c r o s o f t . c o m / o f f i c e / 2 0 0 6 / d o c u m e n t M a n a g e m e n t / t y p e s "   x m l n s : p c = " h t t p : / / s c h e m a s . m i c r o s o f t . c o m / o f f i c e / i n f o p a t h / 2 0 0 7 / P a r t n e r C o n t r o l s " >  
 < x s d : i m p o r t   n a m e s p a c e = " h t t p : / / s c h e m a s . m i c r o s o f t . c o m / o f f i c e / 2 0 0 6 / d o c u m e n t M a n a g e m e n t / t y p e s " / >  
 < x s d : i m p o r t   n a m e s p a c e = " h t t p : / / s c h e m a s . m i c r o s o f t . c o m / o f f i c e / i n f o p a t h / 2 0 0 7 / P a r t n e r C o n t r o l s " / >  
 < x s d : e l e m e n t   n a m e = " D o c u m e n t S e t D e s c r i p t i o n "   m a : i n d e x = " 1 7 "   n i l l a b l e = " t r u e "   m a : d i s p l a y N a m e = " D e s c r i p t i o n "   m a : d e s c r i p t i o n = " D e s c r i p t i o n   d e   l  e n s e m b l e   d e   d o c u m e n t s "   m a : h i d d e n = " t r u e "   m a : i n t e r n a l N a m e = " D o c u m e n t S e t D e s c r i p t i o n "   m a : r e a d O n l y = " f a l s e " >  
 < x s d : s i m p l e T y p e >  
 < x s d : r e s t r i c t i o n   b a s e = " d m s : N o t e " / >  
 < / x s d : s i m p l e T y p e >  
 < / x s d : e l e m e n t >  
 < / x s d : s c h e m a >  
 < x s d : s c h e m a   t a r g e t N a m e s p a c e = " c 0 4 1 9 8 d 5 - 9 d 4 1 - 4 f 8 7 - 9 c 9 b - 2 5 c 9 d 9 9 d 6 8 b 2 "   e l e m e n t F o r m D e f a u l t = " q u a l i f i e d "   x m l n s : x s d = " h t t p : / / w w w . w 3 . o r g / 2 0 0 1 / X M L S c h e m a "   x m l n s : x s = " h t t p : / / w w w . w 3 . o r g / 2 0 0 1 / X M L S c h e m a "   x m l n s : d m s = " h t t p : / / s c h e m a s . m i c r o s o f t . c o m / o f f i c e / 2 0 0 6 / d o c u m e n t M a n a g e m e n t / t y p e s "   x m l n s : p c = " h t t p : / / s c h e m a s . m i c r o s o f t . c o m / o f f i c e / i n f o p a t h / 2 0 0 7 / P a r t n e r C o n t r o l s " >  
 < x s d : i m p o r t   n a m e s p a c e = " h t t p : / / s c h e m a s . m i c r o s o f t . c o m / o f f i c e / 2 0 0 6 / d o c u m e n t M a n a g e m e n t / t y p e s " / >  
 < x s d : i m p o r t   n a m e s p a c e = " h t t p : / / s c h e m a s . m i c r o s o f t . c o m / o f f i c e / i n f o p a t h / 2 0 0 7 / P a r t n e r C o n t r o l s " / >  
 < x s d : e l e m e n t   n a m e = " N a t u r e "   m a : i n d e x = " 2 "   m a : d i s p l a y N a m e = " N a t u r e "   m a : d e f a u l t = " F o r m u l a i r e "   m a : f o r m a t = " R a d i o B u t t o n s "   m a : i n t e r n a l N a m e = " N a t u r e " >  
 < x s d : s i m p l e T y p e >  
 < x s d : r e s t r i c t i o n   b a s e = " d m s : C h o i c e " >  
 < x s d : e n u m e r a t i o n   v a l u e = " F o r m u l a i r e " / >  
 < x s d : e n u m e r a t i o n   v a l u e = " M o d � l e " / >  
 < / x s d : r e s t r i c t i o n >  
 < / x s d : s i m p l e T y p e >  
 < / x s d : e l e m e n t >  
 < / x s d : s c h e m a >  
 < x s d : s c h e m a   t a r g e t N a m e s p a c e = " d 9 8 e d b 7 b - 4 b 6 9 - 4 2 c 3 - b a 3 1 - f 9 a 0 7 c 1 e 3 c 4 6 "   e l e m e n t F o r m D e f a u l t = " q u a l i f i e d "   x m l n s : x s d = " h t t p : / / w w w . w 3 . o r g / 2 0 0 1 / X M L S c h e m a "   x m l n s : x s = " h t t p : / / w w w . w 3 . o r g / 2 0 0 1 / X M L S c h e m a "   x m l n s : d m s = " h t t p : / / s c h e m a s . m i c r o s o f t . c o m / o f f i c e / 2 0 0 6 / d o c u m e n t M a n a g e m e n t / t y p e s "   x m l n s : p c = " h t t p : / / s c h e m a s . m i c r o s o f t . c o m / o f f i c e / i n f o p a t h / 2 0 0 7 / P a r t n e r C o n t r o l s " >  
 < x s d : i m p o r t   n a m e s p a c e = " h t t p : / / s c h e m a s . m i c r o s o f t . c o m / o f f i c e / 2 0 0 6 / d o c u m e n t M a n a g e m e n t / t y p e s " / >  
 < x s d : i m p o r t   n a m e s p a c e = " h t t p : / / s c h e m a s . m i c r o s o f t . c o m / o f f i c e / i n f o p a t h / 2 0 0 7 / P a r t n e r C o n t r o l s " / >  
 < x s d : e l e m e n t   n a m e = " T h � m e _ x 0 0 2 0 _ L L "   m a : i n d e x = " 3 "   m a : d i s p l a y N a m e = " T h � m e "   m a : f o r m a t = " D r o p d o w n "   m a : i n t e r n a l N a m e = " T h _ x 0 0 e 8 _ m e _ x 0 0 2 0 _ L L " >  
 < x s d : s i m p l e T y p e >  
 < x s d : r e s t r i c t i o n   b a s e = " d m s : C h o i c e " >  
 < x s d : e n u m e r a t i o n   v a l u e = " Z - a r c h i v e s " / >  
 < x s d : e n u m e r a t i o n   v a l u e = " A c h a t s / r e c e t t e s " / >  
 < x s d : e n u m e r a t i o n   v a l u e = " A c t i o n s   R & a m p ; T " / >  
 < x s d : e n u m e r a t i o n   v a l u e = " A D H S " / >  
 < x s d : e n u m e r a t i o n   v a l u e = " B u r e a u t i q u e " / >  
 < x s d : e n u m e r a t i o n   v a l u e = " C o n s e i l   A d m i n i s t r a t i o n " / >  
 < x s d : e n u m e r a t i o n   v a l u e = " D o c u m e n t a t i o n   A r c h i v e s " / >  
 < x s d : e n u m e r a t i o n   v a l u e = " G e s t i o n   F i n a n c e " / >  
 < x s d : e n u m e r a t i o n   v a l u e = " L o g i s t i q u e ,   m o y e n s   g � n � r a u x   -   T o u l o u s e " / >  
 < x s d : e n u m e r a t i o n   v a l u e = " L o g i s t i q u e ,   m o y e n s   g � n � r a u x   -   K o u r o u " / >  
 < x s d : e n u m e r a t i o n   v a l u e = " L o g i s t i q u e ,   m o y e n s   g � n � r a u x ,   s � c u r i t �   d ' a c c � s   -   P a r i s   D a u m e s n i l " / >  
 < x s d : e n u m e r a t i o n   v a l u e = " L o g i s t i q u e ,   m o y e n s   g � n � r a u x ,   s � c u r i t �   d ' a c c � s   -   P a r i s   L e s   H a l l e s " / >  
 < x s d : e n u m e r a t i o n   v a l u e = " M a n a g e m e n t   d e s   a f f a i r e s   e t   d e s   p r o j e t s " / >  
 < x s d : e n u m e r a t i o n   v a l u e = " Q u a l i t � " / >  
 < x s d : e n u m e r a t i o n   v a l u e = " R e a c h " / >  
 < x s d : e n u m e r a t i o n   v a l u e = " R e p r � s e n t a t i o n " / >  
 < x s d : e n u m e r a t i o n   v a l u e = " R e s s o u r c e s   H u m a i n e s " / >  
 < x s d : e n u m e r a t i o n   v a l u e = " S � c u r i t �   d u   t r a v a i l   E r g o n o m i e   E n v i r o n n e m e n t " / >  
 < x s d : e n u m e r a t i o n   v a l u e = " S S I " / >  
 < x s d : e n u m e r a t i o n   v a l u e = " S � r e t �   A c c � s   -   T o u l o u s e " / >  
 < x s d : e n u m e r a t i o n   v a l u e = " S � r e t �   A c c � s   -   K o u r o u " / >  
 < x s d : e n u m e r a t i o n   v a l u e = " S y s t � m e   d ' i n f o r m a t i o n " / >  
 < / x s d : r e s t r i c t i o n >  
 < / x s d : s i m p l e T y p e >  
 < / x s d : e l e m e n t >  
 < x s d : e l e m e n t   n a m e = " S e r v i c e s _ x 0 0 2 0 _ P r a t i q u e s "   m a : i n d e x = " 4 "   n i l l a b l e = " t r u e "   m a : d i s p l a y N a m e = " T h � m a t i q u e "   m a : i n t e r n a l N a m e = " S e r v i c e s _ x 0 0 2 0 _ P r a t i q u e s "   m a : r e a d O n l y = " f a l s e "   m a : r e q u i r e d M u l t i C h o i c e = " t r u e " >  
 < x s d : c o m p l e x T y p e >  
 < x s d : c o m p l e x C o n t e n t >  
 < x s d : e x t e n s i o n   b a s e = " d m s : M u l t i C h o i c e " >  
 < x s d : s e q u e n c e >  
 < x s d : e l e m e n t   n a m e = " V a l u e "   m a x O c c u r s = " u n b o u n d e d "   m i n O c c u r s = " 0 "   n i l l a b l e = " t r u e " >  
 < x s d : s i m p l e T y p e >  
 < x s d : r e s t r i c t i o n   b a s e = " d m s : C h o i c e " >  
 < x s d : e n u m e r a t i o n   v a l u e = " C o u r r i e r & a m p ; C o l i s " / >  
 < x s d : e n u m e r a t i o n   v a l u e = " D � p a n n a g e ,   r � p a r a t i o n ,   i n s t a l l a t i o n " / >  
 < x s d : e n u m e r a t i o n   v a l u e = " D � p l a c e m e n t & a m p ; m i s s i o n s " / >  
 < x s d : e n u m e r a t i o n   v a l u e = " E s p a c e   d e   t r a v a i l " / >  
 < x s d : e n u m e r a t i o n   v a l u e = " I n f o r m a t i q u e " / >  
 < x s d : e n u m e r a t i o n   v a l u e = " I m p r i m e r i e & a m p ; m � d i a " / >  
 < x s d : e n u m e r a t i o n   v a l u e = " P r e s t a t i o n s   d e   s e r v i c e s " / >  
 < x s d : e n u m e r a t i o n   v a l u e = " P r � t " / >  
 < x s d : e n u m e r a t i o n   v a l u e = " P r � v e n t i o n & a m p ; s a n t � " / >  
 < x s d : e n u m e r a t i o n   v a l u e = " P r o t e c t i o n & a m p ; s � c u r i t � " / >  
 < x s d : e n u m e r a t i o n   v a l u e = " R � u n i o n s ,   r e n c o n t r e s & a m p ; � v � n e m e n t s " / >  
 < x s d : e n u m e r a t i o n   v a l u e = " T � l � p h o n i e " / >  
 < x s d : e n u m e r a t i o n   v a l u e = " - - - - " / >  
 < x s d : e n u m e r a t i o n   v a l u e = " R H   C a r r i � r e " / >  
 < x s d : e n u m e r a t i o n   v a l u e = " R H   T e m p s   d e   t r a v a i l " / >  
 < x s d : e n u m e r a t i o n   v a l u e = " R H   R � m u n � r a t i o n " / >  
 < x s d : e n u m e r a t i o n   v a l u e = " R H   P r o t e c t i o n   s o c i a l e " / >  
 < x s d : e n u m e r a t i o n   v a l u e = " R H   S a n t �   a u   t r a v a i l " / >  
 < x s d : e n u m e r a t i o n   v a l u e = " R H   M i s s i o n s & a m p ; r e m b o u r s e m e n t   d e   f r a i s " / >  
 < x s d : e n u m e r a t i o n   v a l u e = " R H   A c c o r d & a m p ; r � g l e m e n t a t i o n " / >  
 < x s d : e n u m e r a t i o n   v a l u e = " M a n a g e m e n t " / >  
 < x s d : e n u m e r a t i o n   v a l u e = " P r o j e t " / >  
 < / x s d : r e s t r i c t i o n >  
 < / x s d : s i m p l e T y p e >  
 < / x s d : e l e m e n t >  
 < / x s d : s e q u e n c e >  
 < / x s d : e x t e n s i o n >  
 < / x s d : c o m p l e x C o n t e n t >  
 < / x s d : c o m p l e x T y p e >  
 < / x s d : e l e m e n t >  
 < x s d : e l e m e n t   n a m e = " R e s p F o r m "   m a : i n d e x = " 5 "   m a : d i s p l a y N a m e = " R e s p o n s a b l e   d u   f o r m u l a i r e "   m a : d e s c r i p t i o n = " R e s p o n s a b l e   d u   f o r m u l a i r e "   m a : l i s t = " U s e r I n f o "   m a : S h a r e P o i n t G r o u p = " 8 "   m a : i n t e r n a l N a m e = " R e s p F o r m "   m a : r e a d O n l y = " f a l s e "   m a : s h o w F i e l d = " T i t l e " >  
 < x s d : c o m p l e x T y p e >  
 < x s d : c o m p l e x C o n t e n t >  
 < x s d : e x t e n s i o n   b a s e = " d m s : U s e r M u l t i " >  
 < x s d : s e q u e n c e >  
 < x s d : e l e m e n t   n a m e = " U s e r I n f o "   m i n O c c u r s = " 0 "   m a x O c c u r s = " u n b o u n d e d " >  
 < x s d : c o m p l e x T y p e >  
 < x s d : s e q u e n c e >  
 < x s d : e l e m e n t   n a m e = " D i s p l a y N a m e "   t y p e = " x s d : s t r i n g "   m i n O c c u r s = " 0 " / >  
 < x s d : e l e m e n t   n a m e = " A c c o u n t I d "   t y p e = " d m s : U s e r I d "   m i n O c c u r s = " 0 " / >  
 < x s d : e l e m e n t   n a m e = " A c c o u n t T y p e "   t y p e = " x s d : s t r i n g "   m i n O c c u r s = " 0 " / >  
 < / x s d : s e q u e n c e >  
 < / x s d : c o m p l e x T y p e >  
 < / x s d : e l e m e n t >  
 < / x s d : s e q u e n c e >  
 < / x s d : e x t e n s i o n >  
 < / x s d : c o m p l e x C o n t e n t >  
 < / x s d : c o m p l e x T y p e >  
 < / x s d : e l e m e n t >  
 < x s d : e l e m e n t   n a m e = " R e s p T h e m e "   m a : i n d e x = " 6 "   n i l l a b l e = " t r u e "   m a : d i s p l a y N a m e = " C o r r e s p o n d a n t   d e   t h � m e "   m a : d e s c r i p t i o n = " C o r r e s p o n d a n t   d e   t h � m e "   m a : l i s t = " U s e r I n f o "   m a : S h a r e P o i n t G r o u p = " 4 1 "   m a : i n t e r n a l N a m e = " R e s p o n s a b l e _ x 0 0 2 0 _ d e _ x 0 0 2 0 _ t h _ x 0 0 e 8 _ m e "   m a : s h o w F i e l d = " I m n N a m e " >  
 < x s d : c o m p l e x T y p e >  
 < x s d : c o m p l e x C o n t e n t >  
 < x s d : e x t e n s i o n   b a s e = " d m s : U s e r M u l t i " >  
 < x s d : s e q u e n c e >  
 < x s d : e l e m e n t   n a m e = " U s e r I n f o "   m i n O c c u r s = " 0 "   m a x O c c u r s = " u n b o u n d e d " >  
 < x s d : c o m p l e x T y p e >  
 < x s d : s e q u e n c e >  
 < x s d : e l e m e n t   n a m e = " D i s p l a y N a m e "   t y p e = " x s d : s t r i n g "   m i n O c c u r s = " 0 " / >  
 < x s d : e l e m e n t   n a m e = " A c c o u n t I d "   t y p e = " d m s : U s e r I d "   m i n O c c u r s = " 0 "   n i l l a b l e = " t r u e " / >  
 < x s d : e l e m e n t   n a m e = " A c c o u n t T y p e "   t y p e = " x s d : s t r i n g "   m i n O c c u r s = " 0 " / >  
 < / x s d : s e q u e n c e >  
 < / x s d : c o m p l e x T y p e >  
 < / x s d : e l e m e n t >  
 < / x s d : s e q u e n c e >  
 < / x s d : e x t e n s i o n >  
 < / x s d : c o m p l e x C o n t e n t >  
 < / x s d : c o m p l e x T y p e >  
 < / x s d : e l e m e n t >  
 < x s d : e l e m e n t   n a m e = " C i b l e "   m a : i n d e x = " 8 "   m a : d i s p l a y N a m e = " C i b l e "   m a : f o r m a t = " D r o p d o w n "   m a : i n t e r n a l N a m e = " C i b l e "   m a : r e a d O n l y = " f a l s e " >  
 < x s d : s i m p l e T y p e >  
 < x s d : r e s t r i c t i o n   b a s e = " d m s : C h o i c e " >  
 < x s d : e n u m e r a t i o n   v a l u e = " M a n a g e r - C / P r o j e t " / >  
 < x s d : e n u m e r a t i o n   v a l u e = " S e c r � t a i r e " / >  
 < x s d : e n u m e r a t i o n   v a l u e = " S a l a r i � s   C N E S " / >  
 < x s d : e n u m e r a t i o n   v a l u e = " T o u t   p u b l i c " / >  
 < / x s d : r e s t r i c t i o n >  
 < / x s d : s i m p l e T y p e >  
 < / x s d : e l e m e n t >  
 < x s d : e l e m e n t   n a m e = " c f C e n t r e s 0 "   m a : i n d e x = " 1 3 "   m a : t a x o n o m y = " t r u e "   m a : i n t e r n a l N a m e = " c f C e n t r e s 0 "   m a : t a x o n o m y F i e l d N a m e = " c f C e n t r e s "   m a : d i s p l a y N a m e = " C e n t r e s   -   E t a b l i s s e m e n t s "   m a : r e a d O n l y = " f a l s e "   m a : f i e l d I d = " { c f a e 7 d b f - f c 1 c - 4 8 8 4 - b 2 c 3 - 5 c c d 8 3 6 0 7 b 7 7 } "   m a : t a x o n o m y M u l t i = " t r u e "   m a : s s p I d = " 4 3 8 9 9 4 7 6 - 9 2 d 5 - 4 7 b d - a a 4 b - 8 e f 5 a 5 0 c 3 0 5 4 "   m a : t e r m S e t I d = " 2 8 4 5 1 e a 1 - 9 d 8 7 - 4 2 2 f - b 7 1 4 - f 8 2 e 1 d 7 8 7 8 b 4 "   m a : a n c h o r I d = " 0 0 0 0 0 0 0 0 - 0 0 0 0 - 0 0 0 0 - 0 0 0 0 - 0 0 0 0 0 0 0 0 0 0 0 0 "   m a : o p e n = " f a l s e "   m a : i s K e y w o r d = " f a l s e " >  
 < x s d : c o m p l e x T y p e >  
 < x s d : s e q u e n c e >  
 < x s d : e l e m e n t   r e f = " p c : T e r m s "   m i n O c c u r s = " 0 "   m a x O c c u r s = " 1 " > < / x s d : e l e m e n t >  
 < / x s d : s e q u e n c e >  
 < / x s d : c o m p l e x T y p e >  
 < / x s d : e l e m e n t >  
 < / x s d : s c h e m a >  
 < x s d : s c h e m a   t a r g e t N a m e s p a c e = " 1 4 8 0 e 2 2 9 - d 1 f 0 - 4 d e a - 8 5 9 f - b 8 c 4 5 e f a b b 7 a "   e l e m e n t F o r m D e f a u l t = " q u a l i f i e d "   x m l n s : x s d = " h t t p : / / w w w . w 3 . o r g / 2 0 0 1 / X M L S c h e m a "   x m l n s : x s = " h t t p : / / w w w . w 3 . o r g / 2 0 0 1 / X M L S c h e m a "   x m l n s : d m s = " h t t p : / / s c h e m a s . m i c r o s o f t . c o m / o f f i c e / 2 0 0 6 / d o c u m e n t M a n a g e m e n t / t y p e s "   x m l n s : p c = " h t t p : / / s c h e m a s . m i c r o s o f t . c o m / o f f i c e / i n f o p a t h / 2 0 0 7 / P a r t n e r C o n t r o l s " >  
 < x s d : i m p o r t   n a m e s p a c e = " h t t p : / / s c h e m a s . m i c r o s o f t . c o m / o f f i c e / 2 0 0 6 / d o c u m e n t M a n a g e m e n t / t y p e s " / >  
 < x s d : i m p o r t   n a m e s p a c e = " h t t p : / / s c h e m a s . m i c r o s o f t . c o m / o f f i c e / i n f o p a t h / 2 0 0 7 / P a r t n e r C o n t r o l s " / >  
 < x s d : e l e m e n t   n a m e = " T a x C a t c h A l l "   m a : i n d e x = " 1 0 "   n i l l a b l e = " t r u e "   m a : d i s p l a y N a m e = " T a x o n o m y   C a t c h   A l l   C o l u m n "   m a : h i d d e n = " t r u e "   m a : l i s t = " { 5 b f b 6 0 6 1 - b 2 c f - 4 0 e f - b 5 f 8 - a a 9 2 9 7 d e 9 4 4 5 } "   m a : i n t e r n a l N a m e = " T a x C a t c h A l l "   m a : s h o w F i e l d = " C a t c h A l l D a t a "   m a : w e b = " d 9 8 e d b 7 b - 4 b 6 9 - 4 2 c 3 - b a 3 1 - f 9 a 0 7 c 1 e 3 c 4 6 " >  
 < x s d : c o m p l e x T y p e >  
 < x s d : c o m p l e x C o n t e n t >  
 < x s d : e x t e n s i o n   b a s e = " d m s : M u l t i C h o i c e L o o k u p " >  
 < x s d : s e q u e n c e >  
 < x s d : e l e m e n t   n a m e = " V a l u e "   t y p e = " d m s : L o o k u p "   m a x O c c u r s = " u n b o u n d e d "   m i n O c c u r s = " 0 "   n i l l a b l e = " t r u e " / >  
 < / x s d : s e q u e n c e >  
 < / x s d : e x t e n s i o n >  
 < / x s d : c o m p l e x C o n t e n t >  
 < / x s d : c o m p l e x T y p e >  
 < / x s d : e l e m e n t >  
 < x s d : e l e m e n t   n a m e = " T a x C a t c h A l l L a b e l "   m a : i n d e x = " 1 1 "   n i l l a b l e = " t r u e "   m a : d i s p l a y N a m e = " T a x o n o m y   C a t c h   A l l   C o l u m n 1 "   m a : h i d d e n = " t r u e "   m a : l i s t = " { 5 b f b 6 0 6 1 - b 2 c f - 4 0 e f - b 5 f 8 - a a 9 2 9 7 d e 9 4 4 5 } "   m a : i n t e r n a l N a m e = " T a x C a t c h A l l L a b e l "   m a : r e a d O n l y = " t r u e "   m a : s h o w F i e l d = " C a t c h A l l D a t a L a b e l "   m a : w e b = " d 9 8 e d b 7 b - 4 b 6 9 - 4 2 c 3 - b a 3 1 - f 9 a 0 7 c 1 e 3 c 4 6 " >  
 < x s d : c o m p l e x T y p e >  
 < x s d : c o m p l e x C o n t e n t >  
 < x s d : e x t e n s i o n   b a s e = " d m s : M u l t i C h o i c e L o o k u p " >  
 < x s d : s e q u e n c e >  
 < x s d : e l e m e n t   n a m e = " V a l u e "   t y p e = " d m s : L o o k u p "   m a x O c c u r s = " u n b o u n d e d "   m i n O c c u r s = " 0 "   n i l l a b l e = " t r u e " / >  
 < / x s d : s e q u e n c e >  
 < / x s d : e x t e n s i o n >  
 < / x s d : c o m p l e x C o n t e n t >  
 < / x s d : c o m p l e x T y p e >  
 < / x s d : e l e m e n t >  
 < / x s d : s c h e m a >  
 < x s d : s c h e m a   t a r g e t N a m e s p a c e = " h t t p : / / s c h e m a s . m i c r o s o f t . c o m / s h a r e p o i n t / v 4 "   e l e m e n t F o r m D e f a u l t = " q u a l i f i e d "   x m l n s : x s d = " h t t p : / / w w w . w 3 . o r g / 2 0 0 1 / X M L S c h e m a "   x m l n s : x s = " h t t p : / / w w w . w 3 . o r g / 2 0 0 1 / X M L S c h e m a "   x m l n s : d m s = " h t t p : / / s c h e m a s . m i c r o s o f t . c o m / o f f i c e / 2 0 0 6 / d o c u m e n t M a n a g e m e n t / t y p e s "   x m l n s : p c = " h t t p : / / s c h e m a s . m i c r o s o f t . c o m / o f f i c e / i n f o p a t h / 2 0 0 7 / P a r t n e r C o n t r o l s " >  
 < x s d : i m p o r t   n a m e s p a c e = " h t t p : / / s c h e m a s . m i c r o s o f t . c o m / o f f i c e / 2 0 0 6 / d o c u m e n t M a n a g e m e n t / t y p e s " / >  
 < x s d : i m p o r t   n a m e s p a c e = " h t t p : / / s c h e m a s . m i c r o s o f t . c o m / o f f i c e / i n f o p a t h / 2 0 0 7 / P a r t n e r C o n t r o l s " / >  
 < x s d : e l e m e n t   n a m e = " I c o n O v e r l a y "   m a : i n d e x = " 1 9 "   n i l l a b l e = " t r u e "   m a : d i s p l a y N a m e = " I c o n O v e r l a y "   m a : h i d d e n = " t r u e "   m a : i n t e r n a l N a m e = " I c o n O v e r l a y " >  
 < x s d : s i m p l e T y p e >  
 < x s d : r e s t r i c t i o n   b a s e = " d m s : T e x t " / >  
 < / x s d : s i m p l e T y p e >  
 < / x s d : e l e m e n t >  
 < / x s d : s c h e m a >  
 < x s d : s c h e m a   t a r g e t N a m e s p a c e = " h t t p : / / s c h e m a s . o p e n x m l f o r m a t s . o r g / p a c k a g e / 2 0 0 6 / m e t a d a t a / c o r e - p r o p e r t i e s "   e l e m e n t F o r m D e f a u l t = " q u a l i f i e d "   a t t r i b u t e F o r m D e f a u l t = " u n q u a l i f i e d "   b l o c k D e f a u l t = " # a l l "   x m l n s = " h t t p : / / s c h e m a s . o p e n x m l f o r m a t s . o r g / p a c k a g e / 2 0 0 6 / m e t a d a t a / c o r e - p r o p e r t i e s "   x m l n s : x s d = " h t t p : / / w w w . w 3 . o r g / 2 0 0 1 / X M L S c h e m a "   x m l n s : x s i = " h t t p : / / w w w . w 3 . o r g / 2 0 0 1 / X M L S c h e m a - i n s t a n c e "   x m l n s : d c = " h t t p : / / p u r l . o r g / d c / e l e m e n t s / 1 . 1 / "   x m l n s : d c t e r m s = " h t t p : / / p u r l . o r g / d c / t e r m s / "   x m l n s : o d o c = " h t t p : / / s c h e m a s . m i c r o s o f t . c o m / i n t e r n a l / o b d " >  
 < x s d : i m p o r t   n a m e s p a c e = " h t t p : / / p u r l . o r g / d c / e l e m e n t s / 1 . 1 / "   s c h e m a L o c a t i o n = " h t t p : / / d u b l i n c o r e . o r g / s c h e m a s / x m l s / q d c / 2 0 0 3 / 0 4 / 0 2 / d c . x s d " / >  
 < x s d : i m p o r t   n a m e s p a c e = " h t t p : / / p u r l . o r g / d c / t e r m s / "   s c h e m a L o c a t i o n = " h t t p : / / d u b l i n c o r e . o r g / s c h e m a s / x m l s / q d c / 2 0 0 3 / 0 4 / 0 2 / d c t e r m s . x s d " / >  
 < x s d : e l e m e n t   n a m e = " c o r e P r o p e r t i e s "   t y p e = " C T _ c o r e P r o p e r t i e s " / >  
 < x s d : c o m p l e x T y p e   n a m e = " C T _ c o r e P r o p e r t i e s " >  
 < x s d : a l l >  
 < x s d : e l e m e n t   r e f = " d c : c r e a t o r "   m i n O c c u r s = " 0 "   m a x O c c u r s = " 1 " / >  
 < x s d : e l e m e n t   r e f = " d c t e r m s : c r e a t e d "   m i n O c c u r s = " 0 "   m a x O c c u r s = " 1 " / >  
 < x s d : e l e m e n t   r e f = " d c : i d e n t i f i e r "   m i n O c c u r s = " 0 "   m a x O c c u r s = " 1 " / >  
 < x s d : e l e m e n t   n a m e = " c o n t e n t T y p e "   m i n O c c u r s = " 0 "   m a x O c c u r s = " 1 "   t y p e = " x s d : s t r i n g "   m a : i n d e x = " 1 2 "   m a : d i s p l a y N a m e = " T y p e   d e   c o n t e n u " / >  
 < x s d : e l e m e n t   r e f = " d c : t i t l e "   m a x O c c u r s = " 1 "   m a : i n d e x = " 1 "   m a : d i s p l a y N a m e = " T i t r e " / >  
 < x s d : e l e m e n t   r e f = " d c : s u b j e c t "   m i n O c c u r s = " 0 "   m a x O c c u r s = " 1 " / >  
 < x s d : e l e m e n t   r e f = " d c : d e s c r i p t i o n "   m i n O c c u r s = " 0 "   m a x O c c u r s = " 1 " / >  
 < x s d : e l e m e n t   n a m e = " k e y w o r d s "   m i n O c c u r s = " 0 "   m a x O c c u r s = " 1 "   t y p e = " x s d : s t r i n g " / >  
 < x s d : e l e m e n t   r e f = " d c : l a n g u a g e "   m i n O c c u r s = " 0 "   m a x O c c u r s = " 1 " / >  
 < x s d : e l e m e n t   n a m e = " c a t e g o r y "   m i n O c c u r s = " 0 "   m a x O c c u r s = " 1 "   t y p e = " x s d : s t r i n g " / >  
 < x s d : e l e m e n t   n a m e = " v e r s i o n "   m i n O c c u r s = " 0 "   m a x O c c u r s = " 1 "   t y p e = " x s d : s t r i n g " / >  
 < x s d : e l e m e n t   n a m e = " r e v i s i o n "   m i n O c c u r s = " 0 "   m a x O c c u r s = " 1 "   t y p e = " x s d : s t r i n g " >  
 < x s d : a n n o t a t i o n >  
 < x s d : d o c u m e n t a t i o n >  
                                                 T h i s   v a l u e   i n d i c a t e s   t h e   n u m b e r   o f   s a v e s   o r   r e v i s i o n s .   T h e   a p p l i c a t i o n   i s   r e s p o n s i b l e   f o r   u p d a t i n g   t h i s   v a l u e   a f t e r   e a c h   r e v i s i o n .  
                                         < / x s d : d o c u m e n t a t i o n >  
 < / x s d : a n n o t a t i o n >  
 < / x s d : e l e m e n t >  
 < x s d : e l e m e n t   n a m e = " l a s t M o d i f i e d B y "   m i n O c c u r s = " 0 "   m a x O c c u r s = " 1 "   t y p e = " x s d : s t r i n g " / >  
 < x s d : e l e m e n t   r e f = " d c t e r m s : m o d i f i e d "   m i n O c c u r s = " 0 "   m a x O c c u r s = " 1 " / >  
 < x s d : e l e m e n t   n a m e = " c o n t e n t S t a t u s "   m i n O c c u r s = " 0 "   m a x O c c u r s = " 1 "   t y p e = " x s d : s t r i n g " / >  
 < / x s d : a l l >  
 < / x s d : c o m p l e x T y p e >  
 < / x s d : s c h e m a >  
 < x s : s c h e m a   t a r g e t N a m e s p a c e = " h t t p : / / s c h e m a s . m i c r o s o f t . c o m / o f f i c e / i n f o p a t h / 2 0 0 7 / P a r t n e r C o n t r o l s "   e l e m e n t F o r m D e f a u l t = " q u a l i f i e d "   a t t r i b u t e F o r m D e f a u l t = " u n q u a l i f i e d "   x m l n s : p c = " h t t p : / / s c h e m a s . m i c r o s o f t . c o m / o f f i c e / i n f o p a t h / 2 0 0 7 / P a r t n e r C o n t r o l s "   x m l n s : x s = " h t t p : / / w w w . w 3 . o r g / 2 0 0 1 / X M L S c h e m a " >  
 < x s : e l e m e n t   n a m e = " P e r s o n " >  
 < x s : c o m p l e x T y p e >  
 < x s : s e q u e n c e >  
 < x s : e l e m e n t   r e f = " p c : D i s p l a y N a m e "   m i n O c c u r s = " 0 " > < / x s : e l e m e n t >  
 < x s : e l e m e n t   r e f = " p c : A c c o u n t I d "   m i n O c c u r s = " 0 " > < / x s : e l e m e n t >  
 < x s : e l e m e n t   r e f = " p c : A c c o u n t T y p e "   m i n O c c u r s = " 0 " > < / x s : e l e m e n t >  
 < / x s : s e q u e n c e >  
 < / x s : c o m p l e x T y p e >  
 < / x s : e l e m e n t >  
 < x s : e l e m e n t   n a m e = " D i s p l a y N a m e "   t y p e = " x s : s t r i n g " > < / x s : e l e m e n t >  
 < x s : e l e m e n t   n a m e = " A c c o u n t I d "   t y p e = " x s : s t r i n g " > < / x s : e l e m e n t >  
 < x s : e l e m e n t   n a m e = " A c c o u n t T y p e "   t y p e = " x s : s t r i n g " > < / x s : e l e m e n t >  
 < x s : e l e m e n t   n a m e = " B D C A s s o c i a t e d E n t i t y " >  
 < x s : c o m p l e x T y p e >  
 < x s : s e q u e n c e >  
 < x s : e l e m e n t   r e f = " p c : B D C E n t i t y "   m i n O c c u r s = " 0 "   m a x O c c u r s = " u n b o u n d e d " > < / x s : e l e m e n t >  
 < / x s : s e q u e n c e >  
 < x s : a t t r i b u t e   r e f = " p c : E n t i t y N a m e s p a c e " > < / x s : a t t r i b u t e >  
 < x s : a t t r i b u t e   r e f = " p c : E n t i t y N a m e " > < / x s : a t t r i b u t e >  
 < x s : a t t r i b u t e   r e f = " p c : S y s t e m I n s t a n c e N a m e " > < / x s : a t t r i b u t e >  
 < x s : a t t r i b u t e   r e f = " p c : A s s o c i a t i o n N a m e " > < / x s : a t t r i b u t e >  
 < / x s : c o m p l e x T y p e >  
 < / x s : e l e m e n t >  
 < x s : a t t r i b u t e   n a m e = " E n t i t y N a m e s p a c e "   t y p e = " x s : s t r i n g " > < / x s : a t t r i b u t e >  
 < x s : a t t r i b u t e   n a m e = " E n t i t y N a m e "   t y p e = " x s : s t r i n g " > < / x s : a t t r i b u t e >  
 < x s : a t t r i b u t e   n a m e = " S y s t e m I n s t a n c e N a m e "   t y p e = " x s : s t r i n g " > < / x s : a t t r i b u t e >  
 < x s : a t t r i b u t e   n a m e = " A s s o c i a t i o n N a m e "   t y p e = " x s : s t r i n g " > < / x s : a t t r i b u t e >  
 < x s : e l e m e n t   n a m e = " B D C E n t i t y " >  
 < x s : c o m p l e x T y p e >  
 < x s : s e q u e n c e >  
 < x s : e l e m e n t   r e f = " p c : E n t i t y D i s p l a y N a m e "   m i n O c c u r s = " 0 " > < / x s : e l e m e n t >  
 < x s : e l e m e n t   r e f = " p c : E n t i t y I n s t a n c e R e f e r e n c e "   m i n O c c u r s = " 0 " > < / x s : e l e m e n t >  
 < x s : e l e m e n t   r e f = " p c : E n t i t y I d 1 "   m i n O c c u r s = " 0 " > < / x s : e l e m e n t >  
 < x s : e l e m e n t   r e f = " p c : E n t i t y I d 2 "   m i n O c c u r s = " 0 " > < / x s : e l e m e n t >  
 < x s : e l e m e n t   r e f = " p c : E n t i t y I d 3 "   m i n O c c u r s = " 0 " > < / x s : e l e m e n t >  
 < x s : e l e m e n t   r e f = " p c : E n t i t y I d 4 "   m i n O c c u r s = " 0 " > < / x s : e l e m e n t >  
 < x s : e l e m e n t   r e f = " p c : E n t i t y I d 5 "   m i n O c c u r s = " 0 " > < / x s : e l e m e n t >  
 < / x s : s e q u e n c e >  
 < / x s : c o m p l e x T y p e >  
 < / x s : e l e m e n t >  
 < x s : e l e m e n t   n a m e = " E n t i t y D i s p l a y N a m e "   t y p e = " x s : s t r i n g " > < / x s : e l e m e n t >  
 < x s : e l e m e n t   n a m e = " E n t i t y I n s t a n c e R e f e r e n c e "   t y p e = " x s : s t r i n g " > < / x s : e l e m e n t >  
 < x s : e l e m e n t   n a m e = " E n t i t y I d 1 "   t y p e = " x s : s t r i n g " > < / x s : e l e m e n t >  
 < x s : e l e m e n t   n a m e = " E n t i t y I d 2 "   t y p e = " x s : s t r i n g " > < / x s : e l e m e n t >  
 < x s : e l e m e n t   n a m e = " E n t i t y I d 3 "   t y p e = " x s : s t r i n g " > < / x s : e l e m e n t >  
 < x s : e l e m e n t   n a m e = " E n t i t y I d 4 "   t y p e = " x s : s t r i n g " > < / x s : e l e m e n t >  
 < x s : e l e m e n t   n a m e = " E n t i t y I d 5 "   t y p e = " x s : s t r i n g " > < / x s : e l e m e n t >  
 < x s : e l e m e n t   n a m e = " T e r m s " >  
 < x s : c o m p l e x T y p e >  
 < x s : s e q u e n c e >  
 < x s : e l e m e n t   r e f = " p c : T e r m I n f o "   m i n O c c u r s = " 0 "   m a x O c c u r s = " u n b o u n d e d " > < / x s : e l e m e n t >  
 < / x s : s e q u e n c e >  
 < / x s : c o m p l e x T y p e >  
 < / x s : e l e m e n t >  
 < x s : e l e m e n t   n a m e = " T e r m I n f o " >  
 < x s : c o m p l e x T y p e >  
 < x s : s e q u e n c e >  
 < x s : e l e m e n t   r e f = " p c : T e r m N a m e "   m i n O c c u r s = " 0 " > < / x s : e l e m e n t >  
 < x s : e l e m e n t   r e f = " p c : T e r m I d "   m i n O c c u r s = " 0 " > < / x s : e l e m e n t >  
 < / x s : s e q u e n c e >  
 < / x s : c o m p l e x T y p e >  
 < / x s : e l e m e n t >  
 < x s : e l e m e n t   n a m e = " T e r m N a m e "   t y p e = " x s : s t r i n g " > < / x s : e l e m e n t >  
 < x s : e l e m e n t   n a m e = " T e r m I d "   t y p e = " x s : s t r i n g " > < / x s : e l e m e n t >  
 < / x s : s c h e m a >  
 < / c t : c o n t e n t T y p e S c h e m a > 
</file>

<file path=customXml/itemProps1.xml><?xml version="1.0" encoding="utf-8"?>
<ds:datastoreItem xmlns:ds="http://schemas.openxmlformats.org/officeDocument/2006/customXml" ds:itemID="{1C36A867-4093-432E-8127-59A54A2971D7}">
  <ds:schemaRefs/>
</ds:datastoreItem>
</file>

<file path=customXml/itemProps2.xml><?xml version="1.0" encoding="utf-8"?>
<ds:datastoreItem xmlns:ds="http://schemas.openxmlformats.org/officeDocument/2006/customXml" ds:itemID="{5C33FBEC-7AB9-46F9-AC66-66346D60A28C}">
  <ds:schemaRefs/>
</ds:datastoreItem>
</file>

<file path=customXml/itemProps3.xml><?xml version="1.0" encoding="utf-8"?>
<ds:datastoreItem xmlns:ds="http://schemas.openxmlformats.org/officeDocument/2006/customXml" ds:itemID="{284CCE7C-573A-462D-A36A-E5B90F71DD6F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2039</Words>
  <Application>WPS 演示</Application>
  <PresentationFormat>自定义</PresentationFormat>
  <Paragraphs>222</Paragraphs>
  <Slides>27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27</vt:i4>
      </vt:variant>
    </vt:vector>
  </HeadingPairs>
  <TitlesOfParts>
    <vt:vector size="47" baseType="lpstr">
      <vt:lpstr>Arial</vt:lpstr>
      <vt:lpstr>宋体</vt:lpstr>
      <vt:lpstr>Wingdings</vt:lpstr>
      <vt:lpstr>Arial Black</vt:lpstr>
      <vt:lpstr>Arial</vt:lpstr>
      <vt:lpstr>Courier New</vt:lpstr>
      <vt:lpstr>仿宋</vt:lpstr>
      <vt:lpstr>微软雅黑</vt:lpstr>
      <vt:lpstr>Arial Unicode MS</vt:lpstr>
      <vt:lpstr>Calibri</vt:lpstr>
      <vt:lpstr>等线</vt:lpstr>
      <vt:lpstr>Times New Roman</vt:lpstr>
      <vt:lpstr>等线 Light</vt:lpstr>
      <vt:lpstr>CNES - Diapos Titre</vt:lpstr>
      <vt:lpstr>CNES - Sommaires</vt:lpstr>
      <vt:lpstr>CNES - Texte</vt:lpstr>
      <vt:lpstr>1_CNES - Diapos Titre</vt:lpstr>
      <vt:lpstr>2_CNES - Diapos Titre</vt:lpstr>
      <vt:lpstr>1_CNES - Texte</vt:lpstr>
      <vt:lpstr>Office 主题​​</vt:lpstr>
      <vt:lpstr>Follow-up Link between SVOM and Mephisto Telescope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Lola PEIRE</dc:creator>
  <cp:lastModifiedBy>在路上</cp:lastModifiedBy>
  <cp:revision>651</cp:revision>
  <cp:lastPrinted>2017-05-14T20:42:00Z</cp:lastPrinted>
  <dcterms:created xsi:type="dcterms:W3CDTF">2017-04-10T17:55:00Z</dcterms:created>
  <dcterms:modified xsi:type="dcterms:W3CDTF">2024-08-06T02:17:31Z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fCentres">
    <vt:lpwstr>26;#Kourou|10e6e4f8-5444-4c46-91d9-1d88f2248fca;#1;# Paris 2|e5d5a7c2-9e1f-49dd-b608-1d310d9817dc;#8;# Paris|808df145-e770-4e55-a124-c99bdc3fc87b;#2;# Toulouse|4631c293-d816-4767-8a32-a2fe4467ee72</vt:lpwstr>
  </property>
  <property fmtid="{D5CDD505-2E9C-101B-9397-08002B2CF9AE}" pid="3" name="Projet">
    <vt:lpwstr/>
  </property>
  <property fmtid="{D5CDD505-2E9C-101B-9397-08002B2CF9AE}" pid="4" name="Classification">
    <vt:lpwstr/>
  </property>
  <property fmtid="{D5CDD505-2E9C-101B-9397-08002B2CF9AE}" pid="5" name="Direction">
    <vt:lpwstr/>
  </property>
  <property fmtid="{D5CDD505-2E9C-101B-9397-08002B2CF9AE}" pid="6" name="ContentTypeId">
    <vt:lpwstr>0x01010000DC6006A7BDDE4C8FF96CE1CE05F6EF002240421B177A4145A68A1D0509C7E11F</vt:lpwstr>
  </property>
  <property fmtid="{D5CDD505-2E9C-101B-9397-08002B2CF9AE}" pid="7" name="Affiliation">
    <vt:lpwstr>CNES</vt:lpwstr>
  </property>
  <property fmtid="{D5CDD505-2E9C-101B-9397-08002B2CF9AE}" pid="8" name="n23abec99e074c2aa90fa92cbc1c54cd">
    <vt:lpwstr/>
  </property>
  <property fmtid="{D5CDD505-2E9C-101B-9397-08002B2CF9AE}" pid="9" name="n5aee8f940e84a44a9d0a82d1e7cc607">
    <vt:lpwstr/>
  </property>
  <property fmtid="{D5CDD505-2E9C-101B-9397-08002B2CF9AE}" pid="10" name="m87c471c6bd344bca5d69bd9ba6ed2b9">
    <vt:lpwstr/>
  </property>
  <property fmtid="{D5CDD505-2E9C-101B-9397-08002B2CF9AE}" pid="11" name="_docset_NoMedatataSyncRequired">
    <vt:lpwstr>False</vt:lpwstr>
  </property>
  <property fmtid="{D5CDD505-2E9C-101B-9397-08002B2CF9AE}" pid="12" name="ICV">
    <vt:lpwstr>AEE2E978DA6049D98F1B7E82A77A3AF2_12</vt:lpwstr>
  </property>
  <property fmtid="{D5CDD505-2E9C-101B-9397-08002B2CF9AE}" pid="13" name="KSOProductBuildVer">
    <vt:lpwstr>2052-12.1.0.17468</vt:lpwstr>
  </property>
</Properties>
</file>