
<file path=[Content_Types].xml><?xml version="1.0" encoding="utf-8"?>
<Types xmlns="http://schemas.openxmlformats.org/package/2006/content-types">
  <Default Extension="png" ContentType="image/png"/>
  <Default Extension="jpeg" ContentType="image/jpeg"/>
  <Default Extension="JPG" ContentType="image/.jpg"/>
  <Default Extension="tiff" ContentType="image/tiff"/>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4" r:id="rId3"/>
  </p:sldMasterIdLst>
  <p:notesMasterIdLst>
    <p:notesMasterId r:id="rId5"/>
  </p:notesMasterIdLst>
  <p:sldIdLst>
    <p:sldId id="2129" r:id="rId4"/>
    <p:sldId id="3870" r:id="rId6"/>
    <p:sldId id="3868" r:id="rId7"/>
    <p:sldId id="3876" r:id="rId8"/>
    <p:sldId id="3875" r:id="rId9"/>
    <p:sldId id="3877" r:id="rId10"/>
    <p:sldId id="3880" r:id="rId11"/>
    <p:sldId id="3881" r:id="rId12"/>
    <p:sldId id="3882" r:id="rId13"/>
    <p:sldId id="3878" r:id="rId14"/>
    <p:sldId id="3885" r:id="rId15"/>
    <p:sldId id="3874" r:id="rId16"/>
    <p:sldId id="3879" r:id="rId17"/>
    <p:sldId id="3884" r:id="rId18"/>
    <p:sldId id="3883" r:id="rId19"/>
    <p:sldId id="3886" r:id="rId20"/>
  </p:sldIdLst>
  <p:sldSz cx="12192000" cy="6858000"/>
  <p:notesSz cx="6858000" cy="9144000"/>
  <p:embeddedFontLst>
    <p:embeddedFont>
      <p:font typeface="Candara" panose="020E0502030303020204"/>
      <p:regular r:id="rId25"/>
      <p:bold r:id="rId26"/>
      <p:italic r:id="rId27"/>
      <p:boldItalic r:id="rId28"/>
    </p:embeddedFont>
    <p:embeddedFont>
      <p:font typeface="微软雅黑" panose="020B0503020204020204" pitchFamily="34" charset="-122"/>
      <p:regular r:id="rId29"/>
    </p:embeddedFont>
    <p:embeddedFont>
      <p:font typeface="Gill Sans MT" panose="020B0502020104020203"/>
      <p:regular r:id="rId30"/>
      <p:bold r:id="rId31"/>
      <p:italic r:id="rId32"/>
      <p:boldItalic r:id="rId33"/>
    </p:embeddedFont>
    <p:embeddedFont>
      <p:font typeface="华文中宋" panose="02010600040101010101" pitchFamily="2" charset="-122"/>
      <p:regular r:id="rId34"/>
    </p:embeddedFont>
    <p:embeddedFont>
      <p:font typeface="等线" panose="02010600030101010101" charset="-122"/>
      <p:regular r:id="rId35"/>
    </p:embeddedFont>
  </p:embeddedFontLst>
  <p:custDataLst>
    <p:tags r:id="rId36"/>
  </p:custDataLst>
  <p:defaultTextStyle>
    <a:lvl1pPr>
      <a:defRPr>
        <a:latin typeface="Arial" panose="020B0604020202020204"/>
        <a:ea typeface="Arial" panose="020B0604020202020204"/>
        <a:cs typeface="Arial" panose="020B0604020202020204"/>
        <a:sym typeface="Arial" panose="020B0604020202020204"/>
      </a:defRPr>
    </a:lvl1pPr>
    <a:lvl2pPr indent="457200">
      <a:defRPr>
        <a:latin typeface="Arial" panose="020B0604020202020204"/>
        <a:ea typeface="Arial" panose="020B0604020202020204"/>
        <a:cs typeface="Arial" panose="020B0604020202020204"/>
        <a:sym typeface="Arial" panose="020B0604020202020204"/>
      </a:defRPr>
    </a:lvl2pPr>
    <a:lvl3pPr indent="914400">
      <a:defRPr>
        <a:latin typeface="Arial" panose="020B0604020202020204"/>
        <a:ea typeface="Arial" panose="020B0604020202020204"/>
        <a:cs typeface="Arial" panose="020B0604020202020204"/>
        <a:sym typeface="Arial" panose="020B0604020202020204"/>
      </a:defRPr>
    </a:lvl3pPr>
    <a:lvl4pPr indent="1371600">
      <a:defRPr>
        <a:latin typeface="Arial" panose="020B0604020202020204"/>
        <a:ea typeface="Arial" panose="020B0604020202020204"/>
        <a:cs typeface="Arial" panose="020B0604020202020204"/>
        <a:sym typeface="Arial" panose="020B0604020202020204"/>
      </a:defRPr>
    </a:lvl4pPr>
    <a:lvl5pPr indent="1828800">
      <a:defRPr>
        <a:latin typeface="Arial" panose="020B0604020202020204"/>
        <a:ea typeface="Arial" panose="020B0604020202020204"/>
        <a:cs typeface="Arial" panose="020B0604020202020204"/>
        <a:sym typeface="Arial" panose="020B0604020202020204"/>
      </a:defRPr>
    </a:lvl5pPr>
    <a:lvl6pPr indent="2286000">
      <a:defRPr>
        <a:latin typeface="Arial" panose="020B0604020202020204"/>
        <a:ea typeface="Arial" panose="020B0604020202020204"/>
        <a:cs typeface="Arial" panose="020B0604020202020204"/>
        <a:sym typeface="Arial" panose="020B0604020202020204"/>
      </a:defRPr>
    </a:lvl6pPr>
    <a:lvl7pPr indent="2743200">
      <a:defRPr>
        <a:latin typeface="Arial" panose="020B0604020202020204"/>
        <a:ea typeface="Arial" panose="020B0604020202020204"/>
        <a:cs typeface="Arial" panose="020B0604020202020204"/>
        <a:sym typeface="Arial" panose="020B0604020202020204"/>
      </a:defRPr>
    </a:lvl7pPr>
    <a:lvl8pPr indent="3200400">
      <a:defRPr>
        <a:latin typeface="Arial" panose="020B0604020202020204"/>
        <a:ea typeface="Arial" panose="020B0604020202020204"/>
        <a:cs typeface="Arial" panose="020B0604020202020204"/>
        <a:sym typeface="Arial" panose="020B0604020202020204"/>
      </a:defRPr>
    </a:lvl8pPr>
    <a:lvl9pPr indent="3657600">
      <a:defRPr>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4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uheyang"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46"/>
    <p:restoredTop sz="82688"/>
  </p:normalViewPr>
  <p:slideViewPr>
    <p:cSldViewPr snapToGrid="0" snapToObjects="1" showGuides="1">
      <p:cViewPr varScale="1">
        <p:scale>
          <a:sx n="135" d="100"/>
          <a:sy n="135" d="100"/>
        </p:scale>
        <p:origin x="440" y="160"/>
      </p:cViewPr>
      <p:guideLst>
        <p:guide orient="horz" pos="214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151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6" Type="http://schemas.openxmlformats.org/officeDocument/2006/relationships/tags" Target="tags/tag47.xml"/><Relationship Id="rId35" Type="http://schemas.openxmlformats.org/officeDocument/2006/relationships/font" Target="fonts/font11.fntdata"/><Relationship Id="rId34" Type="http://schemas.openxmlformats.org/officeDocument/2006/relationships/font" Target="fonts/font10.fntdata"/><Relationship Id="rId33" Type="http://schemas.openxmlformats.org/officeDocument/2006/relationships/font" Target="fonts/font9.fntdata"/><Relationship Id="rId32" Type="http://schemas.openxmlformats.org/officeDocument/2006/relationships/font" Target="fonts/font8.fntdata"/><Relationship Id="rId31" Type="http://schemas.openxmlformats.org/officeDocument/2006/relationships/font" Target="fonts/font7.fntdata"/><Relationship Id="rId30" Type="http://schemas.openxmlformats.org/officeDocument/2006/relationships/font" Target="fonts/font6.fntdata"/><Relationship Id="rId3" Type="http://schemas.openxmlformats.org/officeDocument/2006/relationships/slideMaster" Target="slideMasters/slideMaster2.xml"/><Relationship Id="rId29" Type="http://schemas.openxmlformats.org/officeDocument/2006/relationships/font" Target="fonts/font5.fntdata"/><Relationship Id="rId28" Type="http://schemas.openxmlformats.org/officeDocument/2006/relationships/font" Target="fonts/font4.fntdata"/><Relationship Id="rId27" Type="http://schemas.openxmlformats.org/officeDocument/2006/relationships/font" Target="fonts/font3.fntdata"/><Relationship Id="rId26" Type="http://schemas.openxmlformats.org/officeDocument/2006/relationships/font" Target="fonts/font2.fntdata"/><Relationship Id="rId25" Type="http://schemas.openxmlformats.org/officeDocument/2006/relationships/font" Target="fonts/font1.fntdata"/><Relationship Id="rId24" Type="http://schemas.openxmlformats.org/officeDocument/2006/relationships/commentAuthors" Target="commentAuthors.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 name="Shape 52"/>
          <p:cNvSpPr>
            <a:spLocks noGrp="1" noRot="1" noChangeAspect="1"/>
          </p:cNvSpPr>
          <p:nvPr>
            <p:ph type="sldImg"/>
          </p:nvPr>
        </p:nvSpPr>
        <p:spPr>
          <a:xfrm>
            <a:off x="1143000" y="685800"/>
            <a:ext cx="4572000" cy="3429000"/>
          </a:xfrm>
          <a:prstGeom prst="rect">
            <a:avLst/>
          </a:prstGeom>
        </p:spPr>
        <p:txBody>
          <a:bodyPr/>
          <a:lstStyle/>
          <a:p>
            <a:pPr lvl="0"/>
          </a:p>
        </p:txBody>
      </p:sp>
      <p:sp>
        <p:nvSpPr>
          <p:cNvPr id="53" name="Shape 53"/>
          <p:cNvSpPr>
            <a:spLocks noGrp="1"/>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panose="02000503020000020003"/>
      </a:defRPr>
    </a:lvl1pPr>
    <a:lvl2pPr indent="228600" defTabSz="457200">
      <a:lnSpc>
        <a:spcPct val="125000"/>
      </a:lnSpc>
      <a:defRPr sz="2400">
        <a:latin typeface="+mj-lt"/>
        <a:ea typeface="+mj-ea"/>
        <a:cs typeface="+mj-cs"/>
        <a:sym typeface="Avenir Roman" panose="02000503020000020003"/>
      </a:defRPr>
    </a:lvl2pPr>
    <a:lvl3pPr indent="457200" defTabSz="457200">
      <a:lnSpc>
        <a:spcPct val="125000"/>
      </a:lnSpc>
      <a:defRPr sz="2400">
        <a:latin typeface="+mj-lt"/>
        <a:ea typeface="+mj-ea"/>
        <a:cs typeface="+mj-cs"/>
        <a:sym typeface="Avenir Roman" panose="02000503020000020003"/>
      </a:defRPr>
    </a:lvl3pPr>
    <a:lvl4pPr indent="685800" defTabSz="457200">
      <a:lnSpc>
        <a:spcPct val="125000"/>
      </a:lnSpc>
      <a:defRPr sz="2400">
        <a:latin typeface="+mj-lt"/>
        <a:ea typeface="+mj-ea"/>
        <a:cs typeface="+mj-cs"/>
        <a:sym typeface="Avenir Roman" panose="02000503020000020003"/>
      </a:defRPr>
    </a:lvl4pPr>
    <a:lvl5pPr indent="914400" defTabSz="457200">
      <a:lnSpc>
        <a:spcPct val="125000"/>
      </a:lnSpc>
      <a:defRPr sz="2400">
        <a:latin typeface="+mj-lt"/>
        <a:ea typeface="+mj-ea"/>
        <a:cs typeface="+mj-cs"/>
        <a:sym typeface="Avenir Roman" panose="02000503020000020003"/>
      </a:defRPr>
    </a:lvl5pPr>
    <a:lvl6pPr indent="1143000" defTabSz="457200">
      <a:lnSpc>
        <a:spcPct val="125000"/>
      </a:lnSpc>
      <a:defRPr sz="2400">
        <a:latin typeface="+mj-lt"/>
        <a:ea typeface="+mj-ea"/>
        <a:cs typeface="+mj-cs"/>
        <a:sym typeface="Avenir Roman" panose="02000503020000020003"/>
      </a:defRPr>
    </a:lvl6pPr>
    <a:lvl7pPr indent="1371600" defTabSz="457200">
      <a:lnSpc>
        <a:spcPct val="125000"/>
      </a:lnSpc>
      <a:defRPr sz="2400">
        <a:latin typeface="+mj-lt"/>
        <a:ea typeface="+mj-ea"/>
        <a:cs typeface="+mj-cs"/>
        <a:sym typeface="Avenir Roman" panose="02000503020000020003"/>
      </a:defRPr>
    </a:lvl7pPr>
    <a:lvl8pPr indent="1600200" defTabSz="457200">
      <a:lnSpc>
        <a:spcPct val="125000"/>
      </a:lnSpc>
      <a:defRPr sz="2400">
        <a:latin typeface="+mj-lt"/>
        <a:ea typeface="+mj-ea"/>
        <a:cs typeface="+mj-cs"/>
        <a:sym typeface="Avenir Roman" panose="02000503020000020003"/>
      </a:defRPr>
    </a:lvl8pPr>
    <a:lvl9pPr indent="1828800" defTabSz="457200">
      <a:lnSpc>
        <a:spcPct val="125000"/>
      </a:lnSpc>
      <a:defRPr sz="2400">
        <a:latin typeface="+mj-lt"/>
        <a:ea typeface="+mj-ea"/>
        <a:cs typeface="+mj-cs"/>
        <a:sym typeface="Avenir Roman" panose="02000503020000020003"/>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342900" lvl="0" indent="-342900" algn="just">
              <a:buFont typeface="+mj-lt"/>
              <a:buAutoNum type="arabicPeriod"/>
            </a:pP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36ADAA1E-9613-3B4A-8D5A-8CA93AC56A0E}" type="slidenum">
              <a:rPr kumimoji="1"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1"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011E87A7-01F5-2544-BAA3-59ACAC2E2C12}" type="slidenum">
              <a:rPr kumimoji="1" lang="zh-CN" altLang="en-US"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rPr>
            </a:fld>
            <a:endParaRPr kumimoji="1" lang="zh-CN" altLang="en-US"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011E87A7-01F5-2544-BAA3-59ACAC2E2C12}" type="slidenum">
              <a:rPr kumimoji="1" lang="zh-CN" altLang="en-US"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rPr>
            </a:fld>
            <a:endParaRPr kumimoji="1" lang="zh-CN" altLang="en-US"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011E87A7-01F5-2544-BAA3-59ACAC2E2C12}" type="slidenum">
              <a:rPr kumimoji="1" lang="zh-CN" altLang="en-US"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rPr>
            </a:fld>
            <a:endParaRPr kumimoji="1" lang="zh-CN" altLang="en-US"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011E87A7-01F5-2544-BAA3-59ACAC2E2C12}" type="slidenum">
              <a:rPr kumimoji="1" lang="zh-CN" altLang="en-US"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rPr>
            </a:fld>
            <a:endParaRPr kumimoji="1" lang="zh-CN" altLang="en-US"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011E87A7-01F5-2544-BAA3-59ACAC2E2C12}" type="slidenum">
              <a:rPr kumimoji="1" lang="zh-CN" altLang="en-US"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rPr>
            </a:fld>
            <a:endParaRPr kumimoji="1" lang="zh-CN" altLang="en-US"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en-US" altLang="zh-CN" dirty="0"/>
          </a:p>
          <a:p>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011E87A7-01F5-2544-BAA3-59ACAC2E2C12}" type="slidenum">
              <a:rPr kumimoji="1" lang="zh-CN" altLang="en-US"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rPr>
            </a:fld>
            <a:endParaRPr kumimoji="1" lang="zh-CN" altLang="en-US"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en-US" altLang="zh-CN" dirty="0"/>
          </a:p>
          <a:p>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011E87A7-01F5-2544-BAA3-59ACAC2E2C12}" type="slidenum">
              <a:rPr kumimoji="1" lang="zh-CN" altLang="en-US"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rPr>
            </a:fld>
            <a:endParaRPr kumimoji="1" lang="zh-CN" altLang="en-US"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011E87A7-01F5-2544-BAA3-59ACAC2E2C12}" type="slidenum">
              <a:rPr kumimoji="1" lang="zh-CN" altLang="en-US"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rPr>
            </a:fld>
            <a:endParaRPr kumimoji="1" lang="zh-CN" altLang="en-US"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011E87A7-01F5-2544-BAA3-59ACAC2E2C12}" type="slidenum">
              <a:rPr kumimoji="1" lang="zh-CN" altLang="en-US"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rPr>
            </a:fld>
            <a:endParaRPr kumimoji="1" lang="zh-CN" altLang="en-US"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011E87A7-01F5-2544-BAA3-59ACAC2E2C12}" type="slidenum">
              <a:rPr kumimoji="1" lang="zh-CN" altLang="en-US"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rPr>
            </a:fld>
            <a:endParaRPr kumimoji="1" lang="zh-CN" altLang="en-US"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011E87A7-01F5-2544-BAA3-59ACAC2E2C12}" type="slidenum">
              <a:rPr kumimoji="1" lang="zh-CN" altLang="en-US"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rPr>
            </a:fld>
            <a:endParaRPr kumimoji="1" lang="zh-CN" altLang="en-US"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011E87A7-01F5-2544-BAA3-59ACAC2E2C12}" type="slidenum">
              <a:rPr kumimoji="1" lang="zh-CN" altLang="en-US" sz="18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rPr>
            </a:fld>
            <a:endParaRPr kumimoji="1" lang="zh-CN" altLang="en-US"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23" name="Shape 23"/>
          <p:cNvSpPr>
            <a:spLocks noGrp="1"/>
          </p:cNvSpPr>
          <p:nvPr>
            <p:ph type="title" hasCustomPrompt="1"/>
          </p:nvPr>
        </p:nvSpPr>
        <p:spPr>
          <a:xfrm>
            <a:off x="609600" y="256810"/>
            <a:ext cx="10972800" cy="1178656"/>
          </a:xfrm>
          <a:prstGeom prst="rect">
            <a:avLst/>
          </a:prstGeom>
        </p:spPr>
        <p:txBody>
          <a:bodyPr/>
          <a:lstStyle/>
          <a:p>
            <a:pPr lvl="0">
              <a:defRPr sz="1800" b="0">
                <a:solidFill>
                  <a:srgbClr val="000000"/>
                </a:solidFill>
              </a:defRPr>
            </a:pPr>
            <a:r>
              <a:rPr sz="2800" b="1">
                <a:solidFill>
                  <a:srgbClr val="3366FF"/>
                </a:solidFill>
              </a:rPr>
              <a:t>标题文本</a:t>
            </a:r>
            <a:endParaRPr sz="2800" b="1">
              <a:solidFill>
                <a:srgbClr val="3366FF"/>
              </a:solidFill>
            </a:endParaRPr>
          </a:p>
        </p:txBody>
      </p:sp>
      <p:sp>
        <p:nvSpPr>
          <p:cNvPr id="24" name="Shape 24"/>
          <p:cNvSpPr>
            <a:spLocks noGrp="1"/>
          </p:cNvSpPr>
          <p:nvPr>
            <p:ph type="body" idx="1" hasCustomPrompt="1"/>
          </p:nvPr>
        </p:nvSpPr>
        <p:spPr>
          <a:xfrm>
            <a:off x="609600" y="1435465"/>
            <a:ext cx="5386917" cy="739411"/>
          </a:xfrm>
          <a:prstGeom prst="rect">
            <a:avLst/>
          </a:prstGeom>
        </p:spPr>
        <p:txBody>
          <a:bodyPr anchor="b"/>
          <a:lstStyle>
            <a:lvl1pPr marL="0" indent="0">
              <a:buClrTx/>
              <a:buSzTx/>
              <a:buFontTx/>
              <a:buNone/>
              <a:defRPr b="1"/>
            </a:lvl1pPr>
            <a:lvl2pPr marL="0" indent="457200">
              <a:buClrTx/>
              <a:buSzTx/>
              <a:buFontTx/>
              <a:buNone/>
              <a:defRPr b="1"/>
            </a:lvl2pPr>
            <a:lvl3pPr marL="0" indent="914400">
              <a:buClrTx/>
              <a:buSzTx/>
              <a:buFontTx/>
              <a:buNone/>
              <a:defRPr b="1"/>
            </a:lvl3pPr>
            <a:lvl4pPr marL="0" indent="1371600">
              <a:buClrTx/>
              <a:buSzTx/>
              <a:buFontTx/>
              <a:buNone/>
              <a:defRPr b="1"/>
            </a:lvl4pPr>
            <a:lvl5pPr marL="0" indent="1828800">
              <a:buClrTx/>
              <a:buSzTx/>
              <a:buFontTx/>
              <a:buNone/>
              <a:defRPr b="1"/>
            </a:lvl5pPr>
          </a:lstStyle>
          <a:p>
            <a:pPr lvl="0">
              <a:defRPr sz="1800" b="0"/>
            </a:pPr>
            <a:r>
              <a:rPr sz="2400" b="1"/>
              <a:t>正文级别 1</a:t>
            </a:r>
            <a:endParaRPr sz="2400" b="1"/>
          </a:p>
          <a:p>
            <a:pPr lvl="1">
              <a:defRPr sz="1800" b="0"/>
            </a:pPr>
            <a:r>
              <a:rPr sz="2400" b="1"/>
              <a:t>正文级别 2</a:t>
            </a:r>
            <a:endParaRPr sz="2400" b="1"/>
          </a:p>
          <a:p>
            <a:pPr lvl="2">
              <a:defRPr sz="1800" b="0"/>
            </a:pPr>
            <a:r>
              <a:rPr sz="2400" b="1"/>
              <a:t>正文级别 3</a:t>
            </a:r>
            <a:endParaRPr sz="2400" b="1"/>
          </a:p>
          <a:p>
            <a:pPr lvl="3">
              <a:defRPr sz="1800" b="0"/>
            </a:pPr>
            <a:r>
              <a:rPr sz="2400" b="1"/>
              <a:t>正文级别 4</a:t>
            </a:r>
            <a:endParaRPr sz="2400" b="1"/>
          </a:p>
          <a:p>
            <a:pPr lvl="4">
              <a:defRPr sz="1800" b="0"/>
            </a:pPr>
            <a:r>
              <a:rPr sz="2400" b="1"/>
              <a:t>正文级别 5</a:t>
            </a:r>
            <a:endParaRPr sz="2400" b="1"/>
          </a:p>
        </p:txBody>
      </p:sp>
      <p:sp>
        <p:nvSpPr>
          <p:cNvPr id="25" name="Shape 25"/>
          <p:cNvSpPr>
            <a:spLocks noGrp="1"/>
          </p:cNvSpPr>
          <p:nvPr>
            <p:ph type="sldNum" sz="quarter" idx="2"/>
          </p:nvPr>
        </p:nvSpPr>
        <p:spPr>
          <a:prstGeom prst="rect">
            <a:avLst/>
          </a:prstGeom>
        </p:spPr>
        <p:txBody>
          <a:bodyPr/>
          <a:lstStyle/>
          <a:p>
            <a:pPr lvl="0"/>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1583436" y="3143250"/>
            <a:ext cx="4270248" cy="259677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7" name="Date Placeholder 6"/>
          <p:cNvSpPr>
            <a:spLocks noGrp="1"/>
          </p:cNvSpPr>
          <p:nvPr>
            <p:ph type="dt" sz="half" idx="10"/>
          </p:nvPr>
        </p:nvSpPr>
        <p:spPr/>
        <p:txBody>
          <a:bodyPr/>
          <a:lstStyle/>
          <a:p>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283DF8D-0265-7F42-BD7C-CC25BFC81EAB}" type="slidenum">
              <a:rPr kumimoji="1" lang="zh-CN" altLang="en-US" smtClean="0"/>
            </a:fld>
            <a:endParaRPr kumimoji="1" lang="zh-CN" altLang="en-US"/>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283DF8D-0265-7F42-BD7C-CC25BFC81EAB}" type="slidenum">
              <a:rPr kumimoji="1" lang="zh-CN" altLang="en-US" smtClean="0"/>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283DF8D-0265-7F42-BD7C-CC25BFC81EAB}" type="slidenum">
              <a:rPr kumimoji="1" lang="zh-CN" altLang="en-US" smtClean="0"/>
            </a:fld>
            <a:endParaRPr kumimoji="1"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zh-CN" altLang="en-US"/>
              <a:t>单击此处编辑母版标题样式</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endParaRPr kumimoji="1" lang="zh-CN" alt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kumimoji="1" lang="zh-CN" altLang="en-US"/>
          </a:p>
        </p:txBody>
      </p:sp>
      <p:sp>
        <p:nvSpPr>
          <p:cNvPr id="7" name="Slide Number Placeholder 6"/>
          <p:cNvSpPr>
            <a:spLocks noGrp="1"/>
          </p:cNvSpPr>
          <p:nvPr>
            <p:ph type="sldNum" sz="quarter" idx="12"/>
          </p:nvPr>
        </p:nvSpPr>
        <p:spPr/>
        <p:txBody>
          <a:bodyPr/>
          <a:lstStyle/>
          <a:p>
            <a:fld id="{9283DF8D-0265-7F42-BD7C-CC25BFC81EAB}" type="slidenum">
              <a:rPr kumimoji="1" lang="zh-CN" altLang="en-US" smtClean="0"/>
            </a:fld>
            <a:endParaRPr kumimoji="1"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endParaRPr kumimoji="1" lang="zh-CN" alt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kumimoji="1" lang="zh-CN" altLang="en-US"/>
          </a:p>
        </p:txBody>
      </p:sp>
      <p:sp>
        <p:nvSpPr>
          <p:cNvPr id="7" name="Slide Number Placeholder 6"/>
          <p:cNvSpPr>
            <a:spLocks noGrp="1"/>
          </p:cNvSpPr>
          <p:nvPr>
            <p:ph type="sldNum" sz="quarter" idx="12"/>
          </p:nvPr>
        </p:nvSpPr>
        <p:spPr/>
        <p:txBody>
          <a:bodyPr/>
          <a:lstStyle/>
          <a:p>
            <a:fld id="{9283DF8D-0265-7F42-BD7C-CC25BFC81EAB}" type="slidenum">
              <a:rPr kumimoji="1" lang="zh-CN" altLang="en-US" smtClean="0"/>
            </a:fld>
            <a:endParaRPr kumimoji="1"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283DF8D-0265-7F42-BD7C-CC25BFC81EAB}" type="slidenum">
              <a:rPr kumimoji="1" lang="zh-CN" altLang="en-US" smtClean="0"/>
            </a:fld>
            <a:endParaRPr kumimoji="1"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283DF8D-0265-7F42-BD7C-CC25BFC81EAB}" type="slidenum">
              <a:rPr kumimoji="1" lang="zh-CN" altLang="en-US" smtClean="0"/>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p:cSld name="仅标题">
    <p:spTree>
      <p:nvGrpSpPr>
        <p:cNvPr id="1" name=""/>
        <p:cNvGrpSpPr/>
        <p:nvPr/>
      </p:nvGrpSpPr>
      <p:grpSpPr>
        <a:xfrm>
          <a:off x="0" y="0"/>
          <a:ext cx="0" cy="0"/>
          <a:chOff x="0" y="0"/>
          <a:chExt cx="0" cy="0"/>
        </a:xfrm>
      </p:grpSpPr>
      <p:sp>
        <p:nvSpPr>
          <p:cNvPr id="27" name="Shape 27"/>
          <p:cNvSpPr/>
          <p:nvPr/>
        </p:nvSpPr>
        <p:spPr>
          <a:xfrm>
            <a:off x="527051" y="895350"/>
            <a:ext cx="11137901" cy="0"/>
          </a:xfrm>
          <a:prstGeom prst="line">
            <a:avLst/>
          </a:prstGeom>
          <a:ln w="12700">
            <a:solidFill>
              <a:srgbClr val="A7C0DE"/>
            </a:solidFill>
            <a:round/>
          </a:ln>
        </p:spPr>
        <p:txBody>
          <a:bodyPr lIns="0" tIns="0" rIns="0" bIns="0"/>
          <a:lstStyle/>
          <a:p>
            <a:pPr lvl="0" defTabSz="457200">
              <a:defRPr sz="1200">
                <a:latin typeface="+mn-lt"/>
                <a:ea typeface="+mn-ea"/>
                <a:cs typeface="+mn-cs"/>
                <a:sym typeface="Helvetica"/>
              </a:defRPr>
            </a:pPr>
          </a:p>
        </p:txBody>
      </p:sp>
      <p:sp>
        <p:nvSpPr>
          <p:cNvPr id="28" name="Shape 28"/>
          <p:cNvSpPr>
            <a:spLocks noGrp="1"/>
          </p:cNvSpPr>
          <p:nvPr>
            <p:ph type="sldNum" sz="quarter" idx="2"/>
          </p:nvPr>
        </p:nvSpPr>
        <p:spPr>
          <a:xfrm>
            <a:off x="8966200" y="6156959"/>
            <a:ext cx="2844800" cy="320041"/>
          </a:xfrm>
          <a:prstGeom prst="rect">
            <a:avLst/>
          </a:prstGeom>
        </p:spPr>
        <p:txBody>
          <a:bodyPr/>
          <a:lstStyle>
            <a:lvl1pPr>
              <a:defRPr>
                <a:solidFill>
                  <a:srgbClr val="A7C0DE"/>
                </a:solidFill>
                <a:latin typeface="Krona One"/>
                <a:ea typeface="Krona One"/>
                <a:cs typeface="Krona One"/>
                <a:sym typeface="Krona One"/>
              </a:defRPr>
            </a:lvl1pPr>
          </a:lstStyle>
          <a:p>
            <a:pPr lvl="0"/>
            <a:fld id="{86CB4B4D-7CA3-9044-876B-883B54F8677D}" type="slidenum">
              <a:rPr/>
            </a:fld>
            <a:endParaRPr/>
          </a:p>
        </p:txBody>
      </p:sp>
      <p:sp>
        <p:nvSpPr>
          <p:cNvPr id="29" name="Shape 29"/>
          <p:cNvSpPr>
            <a:spLocks noGrp="1"/>
          </p:cNvSpPr>
          <p:nvPr>
            <p:ph type="title" hasCustomPrompt="1"/>
          </p:nvPr>
        </p:nvSpPr>
        <p:spPr>
          <a:xfrm>
            <a:off x="609600" y="254000"/>
            <a:ext cx="10972800" cy="561975"/>
          </a:xfrm>
          <a:prstGeom prst="rect">
            <a:avLst/>
          </a:prstGeom>
        </p:spPr>
        <p:txBody>
          <a:bodyPr lIns="0" tIns="0" rIns="0" bIns="0">
            <a:normAutofit/>
          </a:bodyPr>
          <a:lstStyle>
            <a:lvl1pPr>
              <a:defRPr sz="2500">
                <a:solidFill>
                  <a:srgbClr val="4F81BD"/>
                </a:solidFill>
                <a:latin typeface="Krona One"/>
                <a:ea typeface="Krona One"/>
                <a:cs typeface="Krona One"/>
                <a:sym typeface="Krona One"/>
              </a:defRPr>
            </a:lvl1pPr>
          </a:lstStyle>
          <a:p>
            <a:pPr lvl="0">
              <a:defRPr sz="1800" b="0">
                <a:solidFill>
                  <a:srgbClr val="000000"/>
                </a:solidFill>
              </a:defRPr>
            </a:pPr>
            <a:r>
              <a:rPr sz="2500" b="1">
                <a:solidFill>
                  <a:srgbClr val="4F81BD"/>
                </a:solidFill>
              </a:rPr>
              <a:t>标题文本</a:t>
            </a:r>
            <a:endParaRPr sz="2500" b="1">
              <a:solidFill>
                <a:srgbClr val="4F81BD"/>
              </a:solidFill>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33" name="Shape 33"/>
          <p:cNvSpPr>
            <a:spLocks noGrp="1"/>
          </p:cNvSpPr>
          <p:nvPr>
            <p:ph type="title" hasCustomPrompt="1"/>
          </p:nvPr>
        </p:nvSpPr>
        <p:spPr>
          <a:xfrm>
            <a:off x="609601" y="0"/>
            <a:ext cx="4011084" cy="1435100"/>
          </a:xfrm>
          <a:prstGeom prst="rect">
            <a:avLst/>
          </a:prstGeom>
        </p:spPr>
        <p:txBody>
          <a:bodyPr anchor="b"/>
          <a:lstStyle>
            <a:lvl1pPr algn="l">
              <a:defRPr sz="2000"/>
            </a:lvl1pPr>
          </a:lstStyle>
          <a:p>
            <a:pPr lvl="0">
              <a:defRPr sz="1800" b="0">
                <a:solidFill>
                  <a:srgbClr val="000000"/>
                </a:solidFill>
              </a:defRPr>
            </a:pPr>
            <a:r>
              <a:rPr sz="2000" b="1">
                <a:solidFill>
                  <a:srgbClr val="3366FF"/>
                </a:solidFill>
              </a:rPr>
              <a:t>标题文本</a:t>
            </a:r>
            <a:endParaRPr sz="2000" b="1">
              <a:solidFill>
                <a:srgbClr val="3366FF"/>
              </a:solidFill>
            </a:endParaRPr>
          </a:p>
        </p:txBody>
      </p:sp>
      <p:sp>
        <p:nvSpPr>
          <p:cNvPr id="34" name="Shape 34"/>
          <p:cNvSpPr>
            <a:spLocks noGrp="1"/>
          </p:cNvSpPr>
          <p:nvPr>
            <p:ph type="body" idx="1" hasCustomPrompt="1"/>
          </p:nvPr>
        </p:nvSpPr>
        <p:spPr>
          <a:xfrm>
            <a:off x="4766733" y="273050"/>
            <a:ext cx="6815667" cy="6584950"/>
          </a:xfrm>
          <a:prstGeom prst="rect">
            <a:avLst/>
          </a:prstGeom>
        </p:spPr>
        <p:txBody>
          <a:bodyPr/>
          <a:lstStyle>
            <a:lvl1pPr>
              <a:spcBef>
                <a:spcPts val="700"/>
              </a:spcBef>
              <a:defRPr sz="3200"/>
            </a:lvl1pPr>
            <a:lvl2pPr marL="783590" indent="-326390">
              <a:spcBef>
                <a:spcPts val="700"/>
              </a:spcBef>
              <a:defRPr sz="3200"/>
            </a:lvl2pPr>
            <a:lvl3pPr>
              <a:spcBef>
                <a:spcPts val="700"/>
              </a:spcBef>
              <a:defRPr sz="3200"/>
            </a:lvl3pPr>
            <a:lvl4pPr marL="1737360" indent="-365760">
              <a:spcBef>
                <a:spcPts val="700"/>
              </a:spcBef>
              <a:defRPr sz="3200"/>
            </a:lvl4pPr>
            <a:lvl5pPr marL="2194560" indent="-365760">
              <a:spcBef>
                <a:spcPts val="700"/>
              </a:spcBef>
              <a:defRPr sz="3200"/>
            </a:lvl5pPr>
          </a:lstStyle>
          <a:p>
            <a:pPr lvl="0">
              <a:defRPr sz="1800"/>
            </a:pPr>
            <a:r>
              <a:rPr sz="3200"/>
              <a:t>正文级别 1</a:t>
            </a:r>
            <a:endParaRPr sz="3200"/>
          </a:p>
          <a:p>
            <a:pPr lvl="1">
              <a:defRPr sz="1800"/>
            </a:pPr>
            <a:r>
              <a:rPr sz="3200"/>
              <a:t>正文级别 2</a:t>
            </a:r>
            <a:endParaRPr sz="3200"/>
          </a:p>
          <a:p>
            <a:pPr lvl="2">
              <a:defRPr sz="1800"/>
            </a:pPr>
            <a:r>
              <a:rPr sz="3200"/>
              <a:t>正文级别 3</a:t>
            </a:r>
            <a:endParaRPr sz="3200"/>
          </a:p>
          <a:p>
            <a:pPr lvl="3">
              <a:defRPr sz="1800"/>
            </a:pPr>
            <a:r>
              <a:rPr sz="3200"/>
              <a:t>正文级别 4</a:t>
            </a:r>
            <a:endParaRPr sz="3200"/>
          </a:p>
          <a:p>
            <a:pPr lvl="4">
              <a:defRPr sz="1800"/>
            </a:pPr>
            <a:r>
              <a:rPr sz="3200"/>
              <a:t>正文级别 5</a:t>
            </a:r>
            <a:endParaRPr sz="3200"/>
          </a:p>
        </p:txBody>
      </p:sp>
      <p:sp>
        <p:nvSpPr>
          <p:cNvPr id="35" name="Shape 35"/>
          <p:cNvSpPr>
            <a:spLocks noGrp="1"/>
          </p:cNvSpPr>
          <p:nvPr>
            <p:ph type="sldNum" sz="quarter" idx="2"/>
          </p:nvPr>
        </p:nvSpPr>
        <p:spPr>
          <a:prstGeom prst="rect">
            <a:avLst/>
          </a:prstGeom>
        </p:spPr>
        <p:txBody>
          <a:bodyPr/>
          <a:lstStyle/>
          <a:p>
            <a:pPr lvl="0"/>
            <a:fld id="{86CB4B4D-7CA3-9044-876B-883B54F8677D}" type="slidenum">
              <a:rPr/>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垂直排列标题与文本">
    <p:spTree>
      <p:nvGrpSpPr>
        <p:cNvPr id="1" name=""/>
        <p:cNvGrpSpPr/>
        <p:nvPr/>
      </p:nvGrpSpPr>
      <p:grpSpPr>
        <a:xfrm>
          <a:off x="0" y="0"/>
          <a:ext cx="0" cy="0"/>
          <a:chOff x="0" y="0"/>
          <a:chExt cx="0" cy="0"/>
        </a:xfrm>
      </p:grpSpPr>
      <p:sp>
        <p:nvSpPr>
          <p:cNvPr id="45" name="Shape 45"/>
          <p:cNvSpPr>
            <a:spLocks noGrp="1"/>
          </p:cNvSpPr>
          <p:nvPr>
            <p:ph type="title" hasCustomPrompt="1"/>
          </p:nvPr>
        </p:nvSpPr>
        <p:spPr>
          <a:xfrm>
            <a:off x="8839200" y="0"/>
            <a:ext cx="2743200" cy="6400804"/>
          </a:xfrm>
          <a:prstGeom prst="rect">
            <a:avLst/>
          </a:prstGeom>
        </p:spPr>
        <p:txBody>
          <a:bodyPr/>
          <a:lstStyle/>
          <a:p>
            <a:pPr lvl="0">
              <a:defRPr sz="1800" b="0">
                <a:solidFill>
                  <a:srgbClr val="000000"/>
                </a:solidFill>
              </a:defRPr>
            </a:pPr>
            <a:r>
              <a:rPr sz="2800" b="1">
                <a:solidFill>
                  <a:srgbClr val="3366FF"/>
                </a:solidFill>
              </a:rPr>
              <a:t>标题文本</a:t>
            </a:r>
            <a:endParaRPr sz="2800" b="1">
              <a:solidFill>
                <a:srgbClr val="3366FF"/>
              </a:solidFill>
            </a:endParaRPr>
          </a:p>
        </p:txBody>
      </p:sp>
      <p:sp>
        <p:nvSpPr>
          <p:cNvPr id="46" name="Shape 46"/>
          <p:cNvSpPr>
            <a:spLocks noGrp="1"/>
          </p:cNvSpPr>
          <p:nvPr>
            <p:ph type="body" idx="1" hasCustomPrompt="1"/>
          </p:nvPr>
        </p:nvSpPr>
        <p:spPr>
          <a:xfrm>
            <a:off x="609600" y="274639"/>
            <a:ext cx="8026400" cy="6583361"/>
          </a:xfrm>
          <a:prstGeom prst="rect">
            <a:avLst/>
          </a:prstGeom>
        </p:spPr>
        <p:txBody>
          <a:bodyPr/>
          <a:lstStyle/>
          <a:p>
            <a:pPr lvl="0">
              <a:defRPr sz="1800"/>
            </a:pPr>
            <a:r>
              <a:rPr sz="2400"/>
              <a:t>正文级别 1</a:t>
            </a:r>
            <a:endParaRPr sz="2400"/>
          </a:p>
          <a:p>
            <a:pPr lvl="1">
              <a:defRPr sz="1800"/>
            </a:pPr>
            <a:r>
              <a:rPr sz="2400"/>
              <a:t>正文级别 2</a:t>
            </a:r>
            <a:endParaRPr sz="2400"/>
          </a:p>
          <a:p>
            <a:pPr lvl="2">
              <a:defRPr sz="1800"/>
            </a:pPr>
            <a:r>
              <a:rPr sz="2400"/>
              <a:t>正文级别 3</a:t>
            </a:r>
            <a:endParaRPr sz="2400"/>
          </a:p>
          <a:p>
            <a:pPr lvl="3">
              <a:defRPr sz="1800"/>
            </a:pPr>
            <a:r>
              <a:rPr sz="2400"/>
              <a:t>正文级别 4</a:t>
            </a:r>
            <a:endParaRPr sz="2400"/>
          </a:p>
          <a:p>
            <a:pPr lvl="4">
              <a:defRPr sz="1800"/>
            </a:pPr>
            <a:r>
              <a:rPr sz="2400"/>
              <a:t>正文级别 5</a:t>
            </a:r>
            <a:endParaRPr sz="2400"/>
          </a:p>
        </p:txBody>
      </p:sp>
      <p:sp>
        <p:nvSpPr>
          <p:cNvPr id="47" name="Shape 47"/>
          <p:cNvSpPr>
            <a:spLocks noGrp="1"/>
          </p:cNvSpPr>
          <p:nvPr>
            <p:ph type="sldNum" sz="quarter" idx="2"/>
          </p:nvPr>
        </p:nvSpPr>
        <p:spPr>
          <a:prstGeom prst="rect">
            <a:avLst/>
          </a:prstGeom>
        </p:spPr>
        <p:txBody>
          <a:bodyPr/>
          <a:lstStyle/>
          <a:p>
            <a:pPr lvl="0"/>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自定义版式">
    <p:spTree>
      <p:nvGrpSpPr>
        <p:cNvPr id="1" name=""/>
        <p:cNvGrpSpPr/>
        <p:nvPr/>
      </p:nvGrpSpPr>
      <p:grpSpPr>
        <a:xfrm>
          <a:off x="0" y="0"/>
          <a:ext cx="0" cy="0"/>
          <a:chOff x="0" y="0"/>
          <a:chExt cx="0" cy="0"/>
        </a:xfrm>
      </p:grpSpPr>
      <p:sp>
        <p:nvSpPr>
          <p:cNvPr id="49" name="Shape 49"/>
          <p:cNvSpPr>
            <a:spLocks noGrp="1"/>
          </p:cNvSpPr>
          <p:nvPr>
            <p:ph type="title" hasCustomPrompt="1"/>
          </p:nvPr>
        </p:nvSpPr>
        <p:spPr>
          <a:xfrm>
            <a:off x="609600" y="0"/>
            <a:ext cx="10972800" cy="1111254"/>
          </a:xfrm>
          <a:prstGeom prst="rect">
            <a:avLst/>
          </a:prstGeom>
        </p:spPr>
        <p:txBody>
          <a:bodyPr/>
          <a:lstStyle/>
          <a:p>
            <a:pPr lvl="0">
              <a:defRPr sz="1800" b="0">
                <a:solidFill>
                  <a:srgbClr val="000000"/>
                </a:solidFill>
              </a:defRPr>
            </a:pPr>
            <a:r>
              <a:rPr sz="2800" b="1">
                <a:solidFill>
                  <a:srgbClr val="3366FF"/>
                </a:solidFill>
              </a:rPr>
              <a:t>标题文本</a:t>
            </a:r>
            <a:endParaRPr sz="2800" b="1">
              <a:solidFill>
                <a:srgbClr val="3366FF"/>
              </a:solidFill>
            </a:endParaRPr>
          </a:p>
        </p:txBody>
      </p:sp>
      <p:sp>
        <p:nvSpPr>
          <p:cNvPr id="50" name="Shape 50"/>
          <p:cNvSpPr>
            <a:spLocks noGrp="1"/>
          </p:cNvSpPr>
          <p:nvPr>
            <p:ph type="sldNum" sz="quarter" idx="2"/>
          </p:nvPr>
        </p:nvSpPr>
        <p:spPr>
          <a:prstGeom prst="rect">
            <a:avLst/>
          </a:prstGeom>
        </p:spPr>
        <p:txBody>
          <a:bodyPr/>
          <a:lstStyle/>
          <a:p>
            <a:pPr lvl="0"/>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en-US" dirty="0"/>
          </a:p>
        </p:txBody>
      </p:sp>
      <p:sp>
        <p:nvSpPr>
          <p:cNvPr id="7" name="Date Placeholder 6"/>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endParaRPr kumimoji="1" lang="zh-CN" altLang="en-US" dirty="0"/>
          </a:p>
        </p:txBody>
      </p:sp>
      <p:sp>
        <p:nvSpPr>
          <p:cNvPr id="8" name="Footer Placeholder 7"/>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endParaRPr kumimoji="1" lang="zh-CN" altLang="en-US" dirty="0"/>
          </a:p>
        </p:txBody>
      </p:sp>
      <p:sp>
        <p:nvSpPr>
          <p:cNvPr id="9" name="Slide Number Placeholder 8"/>
          <p:cNvSpPr>
            <a:spLocks noGrp="1"/>
          </p:cNvSpPr>
          <p:nvPr>
            <p:ph type="sldNum" sz="quarter" idx="12"/>
          </p:nvPr>
        </p:nvSpPr>
        <p:spPr/>
        <p:txBody>
          <a:bodyPr/>
          <a:lstStyle/>
          <a:p>
            <a:fld id="{9283DF8D-0265-7F42-BD7C-CC25BFC81EAB}"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US" dirty="0"/>
          </a:p>
        </p:txBody>
      </p:sp>
      <p:sp>
        <p:nvSpPr>
          <p:cNvPr id="7" name="Date Placeholder 6"/>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endParaRPr kumimoji="1" lang="zh-CN" altLang="en-US"/>
          </a:p>
        </p:txBody>
      </p:sp>
      <p:sp>
        <p:nvSpPr>
          <p:cNvPr id="8" name="Footer Placeholder 7"/>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endParaRPr kumimoji="1" lang="zh-CN" altLang="en-US" dirty="0"/>
          </a:p>
        </p:txBody>
      </p:sp>
      <p:sp>
        <p:nvSpPr>
          <p:cNvPr id="9" name="Slide Number Placeholder 8"/>
          <p:cNvSpPr>
            <a:spLocks noGrp="1"/>
          </p:cNvSpPr>
          <p:nvPr>
            <p:ph type="sldNum" sz="quarter" idx="12"/>
          </p:nvPr>
        </p:nvSpPr>
        <p:spPr/>
        <p:txBody>
          <a:bodyPr/>
          <a:lstStyle/>
          <a:p>
            <a:fld id="{9283DF8D-0265-7F42-BD7C-CC25BFC81EAB}"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7" name="Date Placeholder 6"/>
          <p:cNvSpPr>
            <a:spLocks noGrp="1"/>
          </p:cNvSpPr>
          <p:nvPr>
            <p:ph type="dt" sz="half" idx="10"/>
          </p:nvPr>
        </p:nvSpPr>
        <p:spPr/>
        <p:txBody>
          <a:bodyPr/>
          <a:lstStyle/>
          <a:p>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283DF8D-0265-7F42-BD7C-CC25BFC81EAB}"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8" name="Date Placeholder 7"/>
          <p:cNvSpPr>
            <a:spLocks noGrp="1"/>
          </p:cNvSpPr>
          <p:nvPr>
            <p:ph type="dt" sz="half" idx="10"/>
          </p:nvPr>
        </p:nvSpPr>
        <p:spPr/>
        <p:txBody>
          <a:bodyPr/>
          <a:lstStyle/>
          <a:p>
            <a:endParaRPr kumimoji="1" lang="zh-CN" altLang="en-US"/>
          </a:p>
        </p:txBody>
      </p:sp>
      <p:sp>
        <p:nvSpPr>
          <p:cNvPr id="9" name="Footer Placeholder 8"/>
          <p:cNvSpPr>
            <a:spLocks noGrp="1"/>
          </p:cNvSpPr>
          <p:nvPr>
            <p:ph type="ftr" sz="quarter" idx="11"/>
          </p:nvPr>
        </p:nvSpPr>
        <p:spPr/>
        <p:txBody>
          <a:bodyPr/>
          <a:lstStyle/>
          <a:p>
            <a:endParaRPr kumimoji="1" lang="zh-CN" altLang="en-US"/>
          </a:p>
        </p:txBody>
      </p:sp>
      <p:sp>
        <p:nvSpPr>
          <p:cNvPr id="10" name="Slide Number Placeholder 9"/>
          <p:cNvSpPr>
            <a:spLocks noGrp="1"/>
          </p:cNvSpPr>
          <p:nvPr>
            <p:ph type="sldNum" sz="quarter" idx="12"/>
          </p:nvPr>
        </p:nvSpPr>
        <p:spPr/>
        <p:txBody>
          <a:bodyPr/>
          <a:lstStyle/>
          <a:p>
            <a:fld id="{9283DF8D-0265-7F42-BD7C-CC25BFC81EAB}"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16.xml"/><Relationship Id="rId10" Type="http://schemas.openxmlformats.org/officeDocument/2006/relationships/slideLayout" Target="../slideLayouts/slideLayout15.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527051" y="908720"/>
            <a:ext cx="11137901" cy="1"/>
          </a:xfrm>
          <a:prstGeom prst="line">
            <a:avLst/>
          </a:prstGeom>
          <a:ln w="50800">
            <a:solidFill>
              <a:srgbClr val="BFBFBF"/>
            </a:solidFill>
            <a:round/>
          </a:ln>
        </p:spPr>
        <p:txBody>
          <a:bodyPr lIns="0" tIns="0" rIns="0" bIns="0"/>
          <a:lstStyle/>
          <a:p>
            <a:pPr lvl="0" defTabSz="457200">
              <a:defRPr sz="1200">
                <a:latin typeface="+mn-lt"/>
                <a:ea typeface="+mn-ea"/>
                <a:cs typeface="+mn-cs"/>
                <a:sym typeface="Helvetica"/>
              </a:defRPr>
            </a:pPr>
          </a:p>
        </p:txBody>
      </p:sp>
      <p:sp>
        <p:nvSpPr>
          <p:cNvPr id="3" name="Shape 3"/>
          <p:cNvSpPr>
            <a:spLocks noGrp="1"/>
          </p:cNvSpPr>
          <p:nvPr>
            <p:ph type="title"/>
          </p:nvPr>
        </p:nvSpPr>
        <p:spPr>
          <a:xfrm>
            <a:off x="609600" y="19153"/>
            <a:ext cx="10972800" cy="1072947"/>
          </a:xfrm>
          <a:prstGeom prst="rect">
            <a:avLst/>
          </a:prstGeom>
          <a:ln w="12700">
            <a:miter lim="400000"/>
          </a:ln>
        </p:spPr>
        <p:txBody>
          <a:bodyPr lIns="45719" rIns="45719" anchor="ctr"/>
          <a:lstStyle/>
          <a:p>
            <a:pPr lvl="0">
              <a:defRPr sz="1800" b="0">
                <a:solidFill>
                  <a:srgbClr val="000000"/>
                </a:solidFill>
              </a:defRPr>
            </a:pPr>
            <a:r>
              <a:rPr sz="2800" b="1">
                <a:solidFill>
                  <a:srgbClr val="3366FF"/>
                </a:solidFill>
              </a:rPr>
              <a:t>标题文本</a:t>
            </a:r>
            <a:endParaRPr sz="2800" b="1">
              <a:solidFill>
                <a:srgbClr val="3366FF"/>
              </a:solidFill>
            </a:endParaRPr>
          </a:p>
        </p:txBody>
      </p:sp>
      <p:sp>
        <p:nvSpPr>
          <p:cNvPr id="4" name="Shape 4"/>
          <p:cNvSpPr>
            <a:spLocks noGrp="1"/>
          </p:cNvSpPr>
          <p:nvPr>
            <p:ph type="body" idx="1"/>
          </p:nvPr>
        </p:nvSpPr>
        <p:spPr>
          <a:xfrm>
            <a:off x="609600" y="1092100"/>
            <a:ext cx="10972800" cy="5765900"/>
          </a:xfrm>
          <a:prstGeom prst="rect">
            <a:avLst/>
          </a:prstGeom>
          <a:ln w="12700">
            <a:miter lim="400000"/>
          </a:ln>
        </p:spPr>
        <p:txBody>
          <a:bodyPr lIns="45719" rIns="45719"/>
          <a:lstStyle/>
          <a:p>
            <a:pPr lvl="0">
              <a:defRPr sz="1800"/>
            </a:pPr>
            <a:r>
              <a:rPr sz="2400"/>
              <a:t>正文级别 1</a:t>
            </a:r>
            <a:endParaRPr sz="2400"/>
          </a:p>
          <a:p>
            <a:pPr lvl="1">
              <a:defRPr sz="1800"/>
            </a:pPr>
            <a:r>
              <a:rPr sz="2400"/>
              <a:t>正文级别 2</a:t>
            </a:r>
            <a:endParaRPr sz="2400"/>
          </a:p>
          <a:p>
            <a:pPr lvl="2">
              <a:defRPr sz="1800"/>
            </a:pPr>
            <a:r>
              <a:rPr sz="2400"/>
              <a:t>正文级别 3</a:t>
            </a:r>
            <a:endParaRPr sz="2400"/>
          </a:p>
          <a:p>
            <a:pPr lvl="3">
              <a:defRPr sz="1800"/>
            </a:pPr>
            <a:r>
              <a:rPr sz="2400"/>
              <a:t>正文级别 4</a:t>
            </a:r>
            <a:endParaRPr sz="2400"/>
          </a:p>
          <a:p>
            <a:pPr lvl="4">
              <a:defRPr sz="1800"/>
            </a:pPr>
            <a:r>
              <a:rPr sz="2400"/>
              <a:t>正文级别 5</a:t>
            </a:r>
            <a:endParaRPr sz="2400"/>
          </a:p>
        </p:txBody>
      </p:sp>
      <p:sp>
        <p:nvSpPr>
          <p:cNvPr id="5" name="Shape 5"/>
          <p:cNvSpPr>
            <a:spLocks noGrp="1"/>
          </p:cNvSpPr>
          <p:nvPr>
            <p:ph type="sldNum" sz="quarter" idx="2"/>
          </p:nvPr>
        </p:nvSpPr>
        <p:spPr>
          <a:xfrm>
            <a:off x="8737600" y="6245225"/>
            <a:ext cx="2844800" cy="288824"/>
          </a:xfrm>
          <a:prstGeom prst="rect">
            <a:avLst/>
          </a:prstGeom>
          <a:ln w="12700">
            <a:miter lim="400000"/>
          </a:ln>
        </p:spPr>
        <p:txBody>
          <a:bodyPr lIns="45719" rIns="45719">
            <a:spAutoFit/>
          </a:bodyPr>
          <a:lstStyle>
            <a:lvl1pPr algn="r">
              <a:defRPr sz="1400"/>
            </a:lvl1pPr>
          </a:lstStyle>
          <a:p>
            <a:pPr lvl="0"/>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hf hdr="0" ftr="0" dt="0"/>
  <p:txStyles>
    <p:titleStyle>
      <a:lvl1pPr algn="ctr">
        <a:defRPr sz="2800" b="1">
          <a:solidFill>
            <a:srgbClr val="3366FF"/>
          </a:solidFill>
          <a:latin typeface="Candara" panose="020E0502030303020204"/>
          <a:ea typeface="Candara" panose="020E0502030303020204"/>
          <a:cs typeface="Candara" panose="020E0502030303020204"/>
          <a:sym typeface="Candara" panose="020E0502030303020204"/>
        </a:defRPr>
      </a:lvl1pPr>
      <a:lvl2pPr algn="ctr">
        <a:defRPr sz="2800" b="1">
          <a:solidFill>
            <a:srgbClr val="3366FF"/>
          </a:solidFill>
          <a:latin typeface="Candara" panose="020E0502030303020204"/>
          <a:ea typeface="Candara" panose="020E0502030303020204"/>
          <a:cs typeface="Candara" panose="020E0502030303020204"/>
          <a:sym typeface="Candara" panose="020E0502030303020204"/>
        </a:defRPr>
      </a:lvl2pPr>
      <a:lvl3pPr algn="ctr">
        <a:defRPr sz="2800" b="1">
          <a:solidFill>
            <a:srgbClr val="3366FF"/>
          </a:solidFill>
          <a:latin typeface="Candara" panose="020E0502030303020204"/>
          <a:ea typeface="Candara" panose="020E0502030303020204"/>
          <a:cs typeface="Candara" panose="020E0502030303020204"/>
          <a:sym typeface="Candara" panose="020E0502030303020204"/>
        </a:defRPr>
      </a:lvl3pPr>
      <a:lvl4pPr algn="ctr">
        <a:defRPr sz="2800" b="1">
          <a:solidFill>
            <a:srgbClr val="3366FF"/>
          </a:solidFill>
          <a:latin typeface="Candara" panose="020E0502030303020204"/>
          <a:ea typeface="Candara" panose="020E0502030303020204"/>
          <a:cs typeface="Candara" panose="020E0502030303020204"/>
          <a:sym typeface="Candara" panose="020E0502030303020204"/>
        </a:defRPr>
      </a:lvl4pPr>
      <a:lvl5pPr algn="ctr">
        <a:defRPr sz="2800" b="1">
          <a:solidFill>
            <a:srgbClr val="3366FF"/>
          </a:solidFill>
          <a:latin typeface="Candara" panose="020E0502030303020204"/>
          <a:ea typeface="Candara" panose="020E0502030303020204"/>
          <a:cs typeface="Candara" panose="020E0502030303020204"/>
          <a:sym typeface="Candara" panose="020E0502030303020204"/>
        </a:defRPr>
      </a:lvl5pPr>
      <a:lvl6pPr indent="457200" algn="ctr">
        <a:defRPr sz="2800" b="1">
          <a:solidFill>
            <a:srgbClr val="3366FF"/>
          </a:solidFill>
          <a:latin typeface="Candara" panose="020E0502030303020204"/>
          <a:ea typeface="Candara" panose="020E0502030303020204"/>
          <a:cs typeface="Candara" panose="020E0502030303020204"/>
          <a:sym typeface="Candara" panose="020E0502030303020204"/>
        </a:defRPr>
      </a:lvl6pPr>
      <a:lvl7pPr indent="914400" algn="ctr">
        <a:defRPr sz="2800" b="1">
          <a:solidFill>
            <a:srgbClr val="3366FF"/>
          </a:solidFill>
          <a:latin typeface="Candara" panose="020E0502030303020204"/>
          <a:ea typeface="Candara" panose="020E0502030303020204"/>
          <a:cs typeface="Candara" panose="020E0502030303020204"/>
          <a:sym typeface="Candara" panose="020E0502030303020204"/>
        </a:defRPr>
      </a:lvl7pPr>
      <a:lvl8pPr indent="1371600" algn="ctr">
        <a:defRPr sz="2800" b="1">
          <a:solidFill>
            <a:srgbClr val="3366FF"/>
          </a:solidFill>
          <a:latin typeface="Candara" panose="020E0502030303020204"/>
          <a:ea typeface="Candara" panose="020E0502030303020204"/>
          <a:cs typeface="Candara" panose="020E0502030303020204"/>
          <a:sym typeface="Candara" panose="020E0502030303020204"/>
        </a:defRPr>
      </a:lvl8pPr>
      <a:lvl9pPr indent="1828800" algn="ctr">
        <a:defRPr sz="2800" b="1">
          <a:solidFill>
            <a:srgbClr val="3366FF"/>
          </a:solidFill>
          <a:latin typeface="Candara" panose="020E0502030303020204"/>
          <a:ea typeface="Candara" panose="020E0502030303020204"/>
          <a:cs typeface="Candara" panose="020E0502030303020204"/>
          <a:sym typeface="Candara" panose="020E0502030303020204"/>
        </a:defRPr>
      </a:lvl9pPr>
    </p:titleStyle>
    <p:bodyStyle>
      <a:lvl1pPr marL="342900" indent="-342900">
        <a:spcBef>
          <a:spcPts val="500"/>
        </a:spcBef>
        <a:buClr>
          <a:srgbClr val="C6D9F1"/>
        </a:buClr>
        <a:buSzPct val="63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1pPr>
      <a:lvl2pPr marL="800100" indent="-342900">
        <a:spcBef>
          <a:spcPts val="500"/>
        </a:spcBef>
        <a:buClr>
          <a:srgbClr val="C6D9F1"/>
        </a:buClr>
        <a:buSzPct val="63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2pPr>
      <a:lvl3pPr marL="1219200" indent="-304800">
        <a:spcBef>
          <a:spcPts val="500"/>
        </a:spcBef>
        <a:buClr>
          <a:srgbClr val="C6D9F1"/>
        </a:buClr>
        <a:buSzPct val="63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3pPr>
      <a:lvl4pPr marL="1714500" indent="-342900">
        <a:spcBef>
          <a:spcPts val="500"/>
        </a:spcBef>
        <a:buClr>
          <a:srgbClr val="C6D9F1"/>
        </a:buClr>
        <a:buSzPct val="63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4pPr>
      <a:lvl5pPr marL="2133600" indent="-304800">
        <a:spcBef>
          <a:spcPts val="500"/>
        </a:spcBef>
        <a:buClr>
          <a:srgbClr val="C6D9F1"/>
        </a:buClr>
        <a:buSzPct val="63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5pPr>
      <a:lvl6pPr marL="2560320" indent="-274320">
        <a:spcBef>
          <a:spcPts val="500"/>
        </a:spcBef>
        <a:buClr>
          <a:srgbClr val="C6D9F1"/>
        </a:buClr>
        <a:buSzPct val="100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6pPr>
      <a:lvl7pPr marL="3017520" indent="-274320">
        <a:spcBef>
          <a:spcPts val="500"/>
        </a:spcBef>
        <a:buClr>
          <a:srgbClr val="C6D9F1"/>
        </a:buClr>
        <a:buSzPct val="100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7pPr>
      <a:lvl8pPr marL="3474720" indent="-274320">
        <a:spcBef>
          <a:spcPts val="500"/>
        </a:spcBef>
        <a:buClr>
          <a:srgbClr val="C6D9F1"/>
        </a:buClr>
        <a:buSzPct val="100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8pPr>
      <a:lvl9pPr marL="3931920" indent="-274320">
        <a:spcBef>
          <a:spcPts val="500"/>
        </a:spcBef>
        <a:buClr>
          <a:srgbClr val="C6D9F1"/>
        </a:buClr>
        <a:buSzPct val="100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9pPr>
    </p:bodyStyle>
    <p:otherStyle>
      <a:lvl1pPr algn="r">
        <a:defRPr sz="1400">
          <a:solidFill>
            <a:schemeClr val="tx1"/>
          </a:solidFill>
          <a:latin typeface="+mn-lt"/>
          <a:ea typeface="+mn-ea"/>
          <a:cs typeface="+mn-cs"/>
          <a:sym typeface="Arial" panose="020B0604020202020204"/>
        </a:defRPr>
      </a:lvl1pPr>
      <a:lvl2pPr indent="457200" algn="r">
        <a:defRPr sz="1400">
          <a:solidFill>
            <a:schemeClr val="tx1"/>
          </a:solidFill>
          <a:latin typeface="+mn-lt"/>
          <a:ea typeface="+mn-ea"/>
          <a:cs typeface="+mn-cs"/>
          <a:sym typeface="Arial" panose="020B0604020202020204"/>
        </a:defRPr>
      </a:lvl2pPr>
      <a:lvl3pPr indent="914400" algn="r">
        <a:defRPr sz="1400">
          <a:solidFill>
            <a:schemeClr val="tx1"/>
          </a:solidFill>
          <a:latin typeface="+mn-lt"/>
          <a:ea typeface="+mn-ea"/>
          <a:cs typeface="+mn-cs"/>
          <a:sym typeface="Arial" panose="020B0604020202020204"/>
        </a:defRPr>
      </a:lvl3pPr>
      <a:lvl4pPr indent="1371600" algn="r">
        <a:defRPr sz="1400">
          <a:solidFill>
            <a:schemeClr val="tx1"/>
          </a:solidFill>
          <a:latin typeface="+mn-lt"/>
          <a:ea typeface="+mn-ea"/>
          <a:cs typeface="+mn-cs"/>
          <a:sym typeface="Arial" panose="020B0604020202020204"/>
        </a:defRPr>
      </a:lvl4pPr>
      <a:lvl5pPr indent="1828800" algn="r">
        <a:defRPr sz="1400">
          <a:solidFill>
            <a:schemeClr val="tx1"/>
          </a:solidFill>
          <a:latin typeface="+mn-lt"/>
          <a:ea typeface="+mn-ea"/>
          <a:cs typeface="+mn-cs"/>
          <a:sym typeface="Arial" panose="020B0604020202020204"/>
        </a:defRPr>
      </a:lvl5pPr>
      <a:lvl6pPr indent="2286000" algn="r">
        <a:defRPr sz="1400">
          <a:solidFill>
            <a:schemeClr val="tx1"/>
          </a:solidFill>
          <a:latin typeface="+mn-lt"/>
          <a:ea typeface="+mn-ea"/>
          <a:cs typeface="+mn-cs"/>
          <a:sym typeface="Arial" panose="020B0604020202020204"/>
        </a:defRPr>
      </a:lvl6pPr>
      <a:lvl7pPr indent="2743200" algn="r">
        <a:defRPr sz="1400">
          <a:solidFill>
            <a:schemeClr val="tx1"/>
          </a:solidFill>
          <a:latin typeface="+mn-lt"/>
          <a:ea typeface="+mn-ea"/>
          <a:cs typeface="+mn-cs"/>
          <a:sym typeface="Arial" panose="020B0604020202020204"/>
        </a:defRPr>
      </a:lvl7pPr>
      <a:lvl8pPr indent="3200400" algn="r">
        <a:defRPr sz="1400">
          <a:solidFill>
            <a:schemeClr val="tx1"/>
          </a:solidFill>
          <a:latin typeface="+mn-lt"/>
          <a:ea typeface="+mn-ea"/>
          <a:cs typeface="+mn-cs"/>
          <a:sym typeface="Arial" panose="020B0604020202020204"/>
        </a:defRPr>
      </a:lvl8pPr>
      <a:lvl9pPr indent="3657600" algn="r">
        <a:defRPr sz="1400">
          <a:solidFill>
            <a:schemeClr val="tx1"/>
          </a:solidFill>
          <a:latin typeface="+mn-lt"/>
          <a:ea typeface="+mn-ea"/>
          <a:cs typeface="+mn-cs"/>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0919" y="328598"/>
            <a:ext cx="9774256" cy="1023124"/>
          </a:xfrm>
          <a:prstGeom prst="rect">
            <a:avLst/>
          </a:prstGeom>
          <a:solidFill>
            <a:schemeClr val="bg1"/>
          </a:solidFill>
          <a:ln w="12700" cap="sq">
            <a:solidFill>
              <a:schemeClr val="tx1"/>
            </a:solidFill>
            <a:miter lim="800000"/>
          </a:ln>
        </p:spPr>
        <p:txBody>
          <a:bodyPr vert="horz" lIns="182880" tIns="182880" rIns="182880" bIns="18288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00919" y="1634140"/>
            <a:ext cx="9774255" cy="4273324"/>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endParaRPr kumimoji="1" lang="zh-CN" alt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kumimoji="1" lang="zh-CN" alt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9283DF8D-0265-7F42-BD7C-CC25BFC81EAB}" type="slidenum">
              <a:rPr kumimoji="1" lang="zh-CN" altLang="en-US" smtClean="0"/>
            </a:fld>
            <a:endParaRPr kumimoji="1" lang="zh-CN" altLang="en-US"/>
          </a:p>
        </p:txBody>
      </p:sp>
      <p:pic>
        <p:nvPicPr>
          <p:cNvPr id="10" name="图片 9"/>
          <p:cNvPicPr>
            <a:picLocks noChangeAspect="1"/>
          </p:cNvPicPr>
          <p:nvPr userDrawn="1"/>
        </p:nvPicPr>
        <p:blipFill>
          <a:blip r:embed="rId12"/>
          <a:stretch>
            <a:fillRect/>
          </a:stretch>
        </p:blipFill>
        <p:spPr>
          <a:xfrm>
            <a:off x="10842373" y="291452"/>
            <a:ext cx="1097416" cy="1097416"/>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hf hdr="0" ftr="0" dt="0"/>
  <p:txStyles>
    <p:titleStyle>
      <a:lvl1pPr algn="l" defTabSz="914400" rtl="0" eaLnBrk="1" latinLnBrk="0" hangingPunct="1">
        <a:lnSpc>
          <a:spcPct val="90000"/>
        </a:lnSpc>
        <a:spcBef>
          <a:spcPct val="0"/>
        </a:spcBef>
        <a:buNone/>
        <a:defRPr sz="2800" kern="1200" cap="all" spc="200" baseline="0">
          <a:solidFill>
            <a:srgbClr val="0070C0"/>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20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200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200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200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200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5pPr>
      <a:lvl6pPr marL="131318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63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6.xml"/><Relationship Id="rId5" Type="http://schemas.openxmlformats.org/officeDocument/2006/relationships/image" Target="../media/image6.tiff"/><Relationship Id="rId4" Type="http://schemas.openxmlformats.org/officeDocument/2006/relationships/image" Target="../media/image5.png"/><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image" Target="../media/image21.jpeg"/><Relationship Id="rId1" Type="http://schemas.openxmlformats.org/officeDocument/2006/relationships/tags" Target="../tags/tag27.xml"/></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2.xml"/><Relationship Id="rId7" Type="http://schemas.openxmlformats.org/officeDocument/2006/relationships/image" Target="../media/image25.jpeg"/><Relationship Id="rId6" Type="http://schemas.openxmlformats.org/officeDocument/2006/relationships/image" Target="../media/image24.jpeg"/><Relationship Id="rId5" Type="http://schemas.openxmlformats.org/officeDocument/2006/relationships/tags" Target="../tags/tag34.xml"/><Relationship Id="rId4" Type="http://schemas.openxmlformats.org/officeDocument/2006/relationships/image" Target="../media/image23.jpeg"/><Relationship Id="rId3" Type="http://schemas.openxmlformats.org/officeDocument/2006/relationships/tags" Target="../tags/tag33.xml"/><Relationship Id="rId2" Type="http://schemas.openxmlformats.org/officeDocument/2006/relationships/image" Target="../media/image22.jpeg"/><Relationship Id="rId1" Type="http://schemas.openxmlformats.org/officeDocument/2006/relationships/tags" Target="../tags/tag32.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6.xml"/><Relationship Id="rId2" Type="http://schemas.openxmlformats.org/officeDocument/2006/relationships/image" Target="../media/image26.jpeg"/><Relationship Id="rId1" Type="http://schemas.openxmlformats.org/officeDocument/2006/relationships/tags" Target="../tags/tag35.xml"/></Relationships>
</file>

<file path=ppt/slides/_rels/slide13.xml.rels><?xml version="1.0" encoding="UTF-8" standalone="yes"?>
<Relationships xmlns="http://schemas.openxmlformats.org/package/2006/relationships"><Relationship Id="rId9" Type="http://schemas.openxmlformats.org/officeDocument/2006/relationships/image" Target="../media/image31.jpeg"/><Relationship Id="rId8" Type="http://schemas.openxmlformats.org/officeDocument/2006/relationships/image" Target="../media/image30.jpeg"/><Relationship Id="rId7" Type="http://schemas.openxmlformats.org/officeDocument/2006/relationships/tags" Target="../tags/tag40.xml"/><Relationship Id="rId6" Type="http://schemas.openxmlformats.org/officeDocument/2006/relationships/image" Target="../media/image29.jpeg"/><Relationship Id="rId5" Type="http://schemas.openxmlformats.org/officeDocument/2006/relationships/tags" Target="../tags/tag39.xml"/><Relationship Id="rId4" Type="http://schemas.openxmlformats.org/officeDocument/2006/relationships/image" Target="../media/image28.jpeg"/><Relationship Id="rId3" Type="http://schemas.openxmlformats.org/officeDocument/2006/relationships/tags" Target="../tags/tag38.xml"/><Relationship Id="rId2" Type="http://schemas.openxmlformats.org/officeDocument/2006/relationships/image" Target="../media/image27.jpeg"/><Relationship Id="rId15" Type="http://schemas.openxmlformats.org/officeDocument/2006/relationships/notesSlide" Target="../notesSlides/notesSlide12.xml"/><Relationship Id="rId14" Type="http://schemas.openxmlformats.org/officeDocument/2006/relationships/slideLayout" Target="../slideLayouts/slideLayout2.xml"/><Relationship Id="rId13" Type="http://schemas.openxmlformats.org/officeDocument/2006/relationships/tags" Target="../tags/tag44.xml"/><Relationship Id="rId12" Type="http://schemas.openxmlformats.org/officeDocument/2006/relationships/tags" Target="../tags/tag43.xml"/><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tags" Target="../tags/tag37.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tags" Target="../tags/tag2.xml"/><Relationship Id="rId4" Type="http://schemas.openxmlformats.org/officeDocument/2006/relationships/tags" Target="../tags/tag1.xml"/><Relationship Id="rId3" Type="http://schemas.openxmlformats.org/officeDocument/2006/relationships/image" Target="../media/image7.png"/><Relationship Id="rId2" Type="http://schemas.microsoft.com/office/2007/relationships/media" Target="../media/media1.mp4"/><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image" Target="../media/image10.png"/><Relationship Id="rId3" Type="http://schemas.openxmlformats.org/officeDocument/2006/relationships/tags" Target="../tags/tag4.xml"/><Relationship Id="rId2" Type="http://schemas.openxmlformats.org/officeDocument/2006/relationships/image" Target="../media/image9.png"/><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image" Target="../media/image12.png"/><Relationship Id="rId4" Type="http://schemas.openxmlformats.org/officeDocument/2006/relationships/tags" Target="../tags/tag9.xml"/><Relationship Id="rId3" Type="http://schemas.openxmlformats.org/officeDocument/2006/relationships/image" Target="../media/image11.png"/><Relationship Id="rId2" Type="http://schemas.openxmlformats.org/officeDocument/2006/relationships/tags" Target="../tags/tag8.xml"/><Relationship Id="rId16" Type="http://schemas.openxmlformats.org/officeDocument/2006/relationships/notesSlide" Target="../notesSlides/notesSlide4.xml"/><Relationship Id="rId15" Type="http://schemas.openxmlformats.org/officeDocument/2006/relationships/slideLayout" Target="../slideLayouts/slideLayout2.xml"/><Relationship Id="rId14" Type="http://schemas.openxmlformats.org/officeDocument/2006/relationships/tags" Target="../tags/tag17.xml"/><Relationship Id="rId13" Type="http://schemas.openxmlformats.org/officeDocument/2006/relationships/tags" Target="../tags/tag16.xml"/><Relationship Id="rId12" Type="http://schemas.openxmlformats.org/officeDocument/2006/relationships/image" Target="../media/image13.png"/><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tags" Target="../tags/tag7.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15.jpeg"/><Relationship Id="rId3" Type="http://schemas.openxmlformats.org/officeDocument/2006/relationships/tags" Target="../tags/tag19.xml"/><Relationship Id="rId2" Type="http://schemas.openxmlformats.org/officeDocument/2006/relationships/image" Target="../media/image14.jpeg"/><Relationship Id="rId1" Type="http://schemas.openxmlformats.org/officeDocument/2006/relationships/tags" Target="../tags/tag18.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6.jpeg"/><Relationship Id="rId1" Type="http://schemas.openxmlformats.org/officeDocument/2006/relationships/tags" Target="../tags/tag20.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image" Target="../media/image18.jpeg"/><Relationship Id="rId3" Type="http://schemas.openxmlformats.org/officeDocument/2006/relationships/tags" Target="../tags/tag22.xml"/><Relationship Id="rId2" Type="http://schemas.openxmlformats.org/officeDocument/2006/relationships/image" Target="../media/image17.jpeg"/><Relationship Id="rId1" Type="http://schemas.openxmlformats.org/officeDocument/2006/relationships/tags" Target="../tags/tag21.xml"/></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openxmlformats.org/officeDocument/2006/relationships/tags" Target="../tags/tag26.xml"/><Relationship Id="rId4" Type="http://schemas.openxmlformats.org/officeDocument/2006/relationships/image" Target="../media/image19.jpeg"/><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0" y="-81222"/>
            <a:ext cx="12379121" cy="6963256"/>
          </a:xfrm>
          <a:prstGeom prst="rect">
            <a:avLst/>
          </a:prstGeom>
        </p:spPr>
      </p:pic>
      <p:sp>
        <p:nvSpPr>
          <p:cNvPr id="12" name="标题 1"/>
          <p:cNvSpPr txBox="1"/>
          <p:nvPr/>
        </p:nvSpPr>
        <p:spPr>
          <a:xfrm>
            <a:off x="1875212" y="717839"/>
            <a:ext cx="7876624" cy="151644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0" rtl="0" eaLnBrk="1" fontAlgn="auto" latinLnBrk="0" hangingPunct="1">
              <a:lnSpc>
                <a:spcPct val="150000"/>
              </a:lnSpc>
              <a:spcBef>
                <a:spcPct val="20000"/>
              </a:spcBef>
              <a:spcAft>
                <a:spcPts val="0"/>
              </a:spcAft>
              <a:buClr>
                <a:srgbClr val="1F497D">
                  <a:lumMod val="20000"/>
                  <a:lumOff val="80000"/>
                </a:srgbClr>
              </a:buClr>
              <a:buSzPct val="63000"/>
              <a:buFontTx/>
              <a:buNone/>
              <a:defRPr/>
            </a:pPr>
            <a:r>
              <a:rPr lang="en-US" altLang="zh-CN" sz="5400" dirty="0">
                <a:solidFill>
                  <a:schemeClr val="bg1">
                    <a:lumMod val="95000"/>
                  </a:schemeClr>
                </a:solidFill>
                <a:latin typeface="Krona One"/>
              </a:rPr>
              <a:t>EP</a:t>
            </a:r>
            <a:r>
              <a:rPr lang="zh-CN" altLang="en-US" sz="5400" dirty="0">
                <a:solidFill>
                  <a:schemeClr val="bg1">
                    <a:lumMod val="95000"/>
                  </a:schemeClr>
                </a:solidFill>
                <a:latin typeface="Krona One"/>
              </a:rPr>
              <a:t>科学运行和数据发布</a:t>
            </a:r>
            <a:endParaRPr lang="zh-CN" altLang="en-US" sz="5400" dirty="0">
              <a:solidFill>
                <a:schemeClr val="bg1">
                  <a:lumMod val="95000"/>
                </a:schemeClr>
              </a:solidFill>
              <a:latin typeface="Krona One"/>
            </a:endParaRPr>
          </a:p>
        </p:txBody>
      </p:sp>
      <p:pic>
        <p:nvPicPr>
          <p:cNvPr id="7" name="图片 6"/>
          <p:cNvPicPr>
            <a:picLocks noChangeAspect="1"/>
          </p:cNvPicPr>
          <p:nvPr/>
        </p:nvPicPr>
        <p:blipFill>
          <a:blip r:embed="rId2"/>
          <a:stretch>
            <a:fillRect/>
          </a:stretch>
        </p:blipFill>
        <p:spPr>
          <a:xfrm>
            <a:off x="6726589" y="94297"/>
            <a:ext cx="2179652" cy="735384"/>
          </a:xfrm>
          <a:prstGeom prst="rect">
            <a:avLst/>
          </a:prstGeom>
          <a:effectLst>
            <a:softEdge rad="195400"/>
          </a:effectLst>
        </p:spPr>
      </p:pic>
      <p:pic>
        <p:nvPicPr>
          <p:cNvPr id="2" name="image3.tif"/>
          <p:cNvPicPr/>
          <p:nvPr/>
        </p:nvPicPr>
        <p:blipFill>
          <a:blip r:embed="rId3"/>
          <a:stretch>
            <a:fillRect/>
          </a:stretch>
        </p:blipFill>
        <p:spPr>
          <a:xfrm>
            <a:off x="8950232" y="176504"/>
            <a:ext cx="1280680" cy="541024"/>
          </a:xfrm>
          <a:prstGeom prst="rect">
            <a:avLst/>
          </a:prstGeom>
          <a:ln w="12700">
            <a:miter lim="400000"/>
            <a:headEnd/>
            <a:tailEnd/>
          </a:ln>
          <a:effectLst>
            <a:softEdge rad="65492"/>
          </a:effectLst>
        </p:spPr>
      </p:pic>
      <p:pic>
        <p:nvPicPr>
          <p:cNvPr id="4" name="image4.png"/>
          <p:cNvPicPr/>
          <p:nvPr/>
        </p:nvPicPr>
        <p:blipFill>
          <a:blip r:embed="rId4"/>
          <a:stretch>
            <a:fillRect/>
          </a:stretch>
        </p:blipFill>
        <p:spPr>
          <a:xfrm>
            <a:off x="10262444" y="167383"/>
            <a:ext cx="845655" cy="550144"/>
          </a:xfrm>
          <a:prstGeom prst="rect">
            <a:avLst/>
          </a:prstGeom>
          <a:ln w="12700">
            <a:miter lim="400000"/>
            <a:headEnd/>
            <a:tailEnd/>
          </a:ln>
          <a:effectLst>
            <a:softEdge rad="65492"/>
          </a:effectLst>
        </p:spPr>
      </p:pic>
      <p:pic>
        <p:nvPicPr>
          <p:cNvPr id="6" name="image128.tif"/>
          <p:cNvPicPr/>
          <p:nvPr/>
        </p:nvPicPr>
        <p:blipFill>
          <a:blip r:embed="rId5"/>
          <a:stretch>
            <a:fillRect/>
          </a:stretch>
        </p:blipFill>
        <p:spPr>
          <a:xfrm>
            <a:off x="11139816" y="176503"/>
            <a:ext cx="941153" cy="541024"/>
          </a:xfrm>
          <a:prstGeom prst="rect">
            <a:avLst/>
          </a:prstGeom>
          <a:ln w="12700">
            <a:miter lim="400000"/>
            <a:headEnd/>
            <a:tailEnd/>
          </a:ln>
          <a:effectLst>
            <a:softEdge rad="65492"/>
          </a:effectLst>
        </p:spPr>
      </p:pic>
      <p:sp>
        <p:nvSpPr>
          <p:cNvPr id="8" name="文本框 7"/>
          <p:cNvSpPr txBox="1"/>
          <p:nvPr/>
        </p:nvSpPr>
        <p:spPr>
          <a:xfrm>
            <a:off x="317299" y="6309150"/>
            <a:ext cx="1342034"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1" lang="en-US" altLang="zh-CN" sz="1000" b="0" i="0" u="none" strike="noStrike" kern="1200" cap="none" spc="0" normalizeH="0" baseline="0" noProof="0" dirty="0">
                <a:ln>
                  <a:noFill/>
                </a:ln>
                <a:solidFill>
                  <a:prstClr val="white">
                    <a:lumMod val="85000"/>
                  </a:prstClr>
                </a:solidFill>
                <a:effectLst/>
                <a:uLnTx/>
                <a:uFillTx/>
                <a:latin typeface="Gill Sans MT" panose="020B0502020104020203"/>
                <a:ea typeface="华文中宋" panose="02010600040101010101" pitchFamily="2" charset="-122"/>
                <a:cs typeface="+mn-cs"/>
              </a:rPr>
              <a:t>Image credit CAS/ESA</a:t>
            </a:r>
            <a:endParaRPr kumimoji="1" lang="zh-CN" altLang="en-US" sz="1000" b="0" i="0" u="none" strike="noStrike" kern="1200" cap="none" spc="0" normalizeH="0" baseline="0" noProof="0" dirty="0">
              <a:ln>
                <a:noFill/>
              </a:ln>
              <a:solidFill>
                <a:prstClr val="white">
                  <a:lumMod val="85000"/>
                </a:prstClr>
              </a:solidFill>
              <a:effectLst/>
              <a:uLnTx/>
              <a:uFillTx/>
              <a:latin typeface="Gill Sans MT" panose="020B0502020104020203"/>
              <a:ea typeface="华文中宋" panose="02010600040101010101" pitchFamily="2" charset="-122"/>
              <a:cs typeface="+mn-cs"/>
            </a:endParaRPr>
          </a:p>
        </p:txBody>
      </p:sp>
      <p:sp>
        <p:nvSpPr>
          <p:cNvPr id="9" name="Shape 60"/>
          <p:cNvSpPr/>
          <p:nvPr/>
        </p:nvSpPr>
        <p:spPr>
          <a:xfrm>
            <a:off x="2492584" y="5083770"/>
            <a:ext cx="6641867" cy="1445260"/>
          </a:xfrm>
          <a:prstGeom prst="rect">
            <a:avLst/>
          </a:prstGeom>
          <a:ln w="12700">
            <a:miter lim="400000"/>
          </a:ln>
        </p:spPr>
        <p:txBody>
          <a:bodyPr wrap="square" lIns="45719" rIns="45719">
            <a:spAutoFit/>
          </a:bodyPr>
          <a:lstStyle/>
          <a:p>
            <a:pPr lvl="0" algn="ctr"/>
            <a:r>
              <a:rPr lang="zh-CN" sz="3200" dirty="0">
                <a:solidFill>
                  <a:schemeClr val="bg1">
                    <a:lumMod val="95000"/>
                  </a:schemeClr>
                </a:solidFill>
                <a:latin typeface="Krona One"/>
                <a:ea typeface="微软雅黑" panose="020B0503020204020204" pitchFamily="34" charset="-122"/>
                <a:cs typeface="Krona One"/>
                <a:sym typeface="Krona One"/>
              </a:rPr>
              <a:t>刘禾阳</a:t>
            </a:r>
            <a:endParaRPr sz="3200" dirty="0">
              <a:solidFill>
                <a:schemeClr val="bg1">
                  <a:lumMod val="95000"/>
                </a:schemeClr>
              </a:solidFill>
              <a:latin typeface="Krona One"/>
              <a:ea typeface="微软雅黑" panose="020B0503020204020204" pitchFamily="34" charset="-122"/>
              <a:cs typeface="Krona One"/>
              <a:sym typeface="Krona One"/>
            </a:endParaRPr>
          </a:p>
          <a:p>
            <a:pPr lvl="0" algn="ctr"/>
            <a:r>
              <a:rPr lang="zh-CN" altLang="en-US" sz="2800" dirty="0">
                <a:solidFill>
                  <a:schemeClr val="bg1">
                    <a:lumMod val="95000"/>
                  </a:schemeClr>
                </a:solidFill>
                <a:latin typeface="Krona One"/>
                <a:ea typeface="Krona One"/>
                <a:cs typeface="Krona One"/>
                <a:sym typeface="Krona One"/>
              </a:rPr>
              <a:t>中国科学院国家天文台（</a:t>
            </a:r>
            <a:r>
              <a:rPr lang="en-US" altLang="zh-CN" sz="2800" dirty="0">
                <a:solidFill>
                  <a:schemeClr val="bg1">
                    <a:lumMod val="95000"/>
                  </a:schemeClr>
                </a:solidFill>
                <a:latin typeface="Krona One"/>
                <a:ea typeface="Krona One"/>
                <a:cs typeface="Krona One"/>
                <a:sym typeface="Krona One"/>
              </a:rPr>
              <a:t>EP</a:t>
            </a:r>
            <a:r>
              <a:rPr lang="zh-CN" altLang="en-US" sz="2800" dirty="0">
                <a:solidFill>
                  <a:schemeClr val="bg1">
                    <a:lumMod val="95000"/>
                  </a:schemeClr>
                </a:solidFill>
                <a:latin typeface="Krona One"/>
                <a:ea typeface="Krona One"/>
                <a:cs typeface="Krona One"/>
                <a:sym typeface="Krona One"/>
              </a:rPr>
              <a:t>科学中心）</a:t>
            </a:r>
            <a:endParaRPr lang="en-US" sz="2800" dirty="0">
              <a:solidFill>
                <a:schemeClr val="bg1">
                  <a:lumMod val="95000"/>
                </a:schemeClr>
              </a:solidFill>
              <a:latin typeface="Krona One"/>
              <a:ea typeface="Krona One"/>
              <a:cs typeface="Krona One"/>
              <a:sym typeface="Krona One"/>
            </a:endParaRPr>
          </a:p>
          <a:p>
            <a:pPr lvl="0" algn="ctr"/>
            <a:endParaRPr lang="zh-CN" altLang="en-US" sz="2800" dirty="0">
              <a:solidFill>
                <a:srgbClr val="3F6797"/>
              </a:solidFill>
              <a:latin typeface="Krona One"/>
              <a:ea typeface="Krona One"/>
              <a:cs typeface="Krona One"/>
              <a:sym typeface="Krona On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en-US" altLang="zh-CN" sz="3200" dirty="0">
                <a:ea typeface="宋体" panose="02010600030101010101" pitchFamily="2" charset="-122"/>
              </a:rPr>
              <a:t>EP</a:t>
            </a:r>
            <a:r>
              <a:rPr lang="zh-CN" altLang="en-US" sz="3200" dirty="0">
                <a:ea typeface="宋体" panose="02010600030101010101" pitchFamily="2" charset="-122"/>
              </a:rPr>
              <a:t>科学运行</a:t>
            </a:r>
            <a:r>
              <a:rPr lang="en-US" altLang="zh-CN" sz="3200" dirty="0">
                <a:ea typeface="宋体" panose="02010600030101010101" pitchFamily="2" charset="-122"/>
              </a:rPr>
              <a:t>: </a:t>
            </a:r>
            <a:r>
              <a:rPr lang="en-US" altLang="zh-CN" sz="3200" dirty="0" err="1">
                <a:ea typeface="宋体" panose="02010600030101010101" pitchFamily="2" charset="-122"/>
              </a:rPr>
              <a:t>ToO</a:t>
            </a:r>
            <a:r>
              <a:rPr lang="zh-CN" altLang="en-US" sz="3200" dirty="0">
                <a:ea typeface="宋体" panose="02010600030101010101" pitchFamily="2" charset="-122"/>
              </a:rPr>
              <a:t>上行、警报下传、数据传输和处理流程</a:t>
            </a:r>
            <a:endParaRPr lang="zh-CN" altLang="en-US" sz="3200" dirty="0">
              <a:ea typeface="宋体" panose="02010600030101010101" pitchFamily="2" charset="-122"/>
            </a:endParaRPr>
          </a:p>
        </p:txBody>
      </p:sp>
      <p:pic>
        <p:nvPicPr>
          <p:cNvPr id="88" name="图片 87" descr="图示&#10;&#10;描述已自动生成"/>
          <p:cNvPicPr>
            <a:picLocks noChangeAspect="1"/>
          </p:cNvPicPr>
          <p:nvPr>
            <p:custDataLst>
              <p:tags r:id="rId1"/>
            </p:custDataLst>
          </p:nvPr>
        </p:nvPicPr>
        <p:blipFill>
          <a:blip r:embed="rId2"/>
          <a:stretch>
            <a:fillRect/>
          </a:stretch>
        </p:blipFill>
        <p:spPr>
          <a:xfrm>
            <a:off x="1028700" y="978535"/>
            <a:ext cx="10184130" cy="5651500"/>
          </a:xfrm>
          <a:prstGeom prst="rect">
            <a:avLst/>
          </a:prstGeom>
        </p:spPr>
      </p:pic>
      <p:sp>
        <p:nvSpPr>
          <p:cNvPr id="2" name="文本框 1"/>
          <p:cNvSpPr txBox="1"/>
          <p:nvPr/>
        </p:nvSpPr>
        <p:spPr>
          <a:xfrm>
            <a:off x="172720" y="3245485"/>
            <a:ext cx="2527300" cy="64389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fontAlgn="auto" latinLnBrk="1" hangingPunct="0">
              <a:lnSpc>
                <a:spcPct val="100000"/>
              </a:lnSpc>
              <a:spcBef>
                <a:spcPts val="0"/>
              </a:spcBef>
              <a:spcAft>
                <a:spcPts val="0"/>
              </a:spcAft>
              <a:buClrTx/>
              <a:buSzTx/>
              <a:buFontTx/>
              <a:buNone/>
            </a:pPr>
            <a:r>
              <a:rPr kumimoji="0" lang="zh-CN" altLang="en-US"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北斗上行：</a:t>
            </a:r>
            <a:r>
              <a:rPr kumimoji="0" lang="en-US" altLang="zh-CN"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&lt; 10min</a:t>
            </a:r>
            <a:endParaRPr kumimoji="0" lang="zh-CN" altLang="en-US"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endParaRPr>
          </a:p>
          <a:p>
            <a:pPr marL="0" marR="0" indent="0" algn="l" defTabSz="914400" rtl="0" fontAlgn="auto" latinLnBrk="1" hangingPunct="0">
              <a:lnSpc>
                <a:spcPct val="100000"/>
              </a:lnSpc>
              <a:spcBef>
                <a:spcPts val="0"/>
              </a:spcBef>
              <a:spcAft>
                <a:spcPts val="0"/>
              </a:spcAft>
              <a:buClrTx/>
              <a:buSzTx/>
              <a:buFontTx/>
              <a:buNone/>
            </a:pPr>
            <a:r>
              <a:rPr kumimoji="0" lang="zh-CN" altLang="en-US"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北斗下行</a:t>
            </a:r>
            <a:r>
              <a:rPr kumimoji="0" lang="en-US" altLang="zh-CN"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 ~1 min</a:t>
            </a:r>
            <a:endParaRPr kumimoji="0" lang="en-US" altLang="zh-CN"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endParaRPr>
          </a:p>
        </p:txBody>
      </p:sp>
      <p:sp>
        <p:nvSpPr>
          <p:cNvPr id="3" name="文本框 2"/>
          <p:cNvSpPr txBox="1"/>
          <p:nvPr>
            <p:custDataLst>
              <p:tags r:id="rId3"/>
            </p:custDataLst>
          </p:nvPr>
        </p:nvSpPr>
        <p:spPr>
          <a:xfrm>
            <a:off x="285115" y="1708785"/>
            <a:ext cx="1539875" cy="64389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fontAlgn="auto" latinLnBrk="1" hangingPunct="0">
              <a:lnSpc>
                <a:spcPct val="100000"/>
              </a:lnSpc>
              <a:spcBef>
                <a:spcPts val="0"/>
              </a:spcBef>
              <a:spcAft>
                <a:spcPts val="0"/>
              </a:spcAft>
              <a:buClrTx/>
              <a:buSzTx/>
              <a:buFontTx/>
              <a:buNone/>
            </a:pPr>
            <a:r>
              <a:rPr kumimoji="0" lang="zh-CN" altLang="en-US"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紧急</a:t>
            </a:r>
            <a:r>
              <a:rPr kumimoji="0" lang="en-US" altLang="zh-CN"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ToO</a:t>
            </a:r>
            <a:r>
              <a:rPr kumimoji="0" lang="zh-CN" altLang="en-US"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通过</a:t>
            </a:r>
            <a:endParaRPr kumimoji="0" lang="zh-CN" altLang="en-US"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endParaRPr>
          </a:p>
          <a:p>
            <a:pPr marL="0" marR="0" indent="0" algn="l" defTabSz="914400" rtl="0" fontAlgn="auto" latinLnBrk="1" hangingPunct="0">
              <a:lnSpc>
                <a:spcPct val="100000"/>
              </a:lnSpc>
              <a:spcBef>
                <a:spcPts val="0"/>
              </a:spcBef>
              <a:spcAft>
                <a:spcPts val="0"/>
              </a:spcAft>
              <a:buClrTx/>
              <a:buSzTx/>
              <a:buFontTx/>
              <a:buNone/>
            </a:pPr>
            <a:r>
              <a:rPr kumimoji="0" lang="zh-CN" altLang="en-US"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北斗上行</a:t>
            </a:r>
            <a:endParaRPr kumimoji="0" lang="zh-CN" altLang="en-US"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endParaRPr>
          </a:p>
        </p:txBody>
      </p:sp>
      <p:sp>
        <p:nvSpPr>
          <p:cNvPr id="4" name="文本框 3"/>
          <p:cNvSpPr txBox="1"/>
          <p:nvPr>
            <p:custDataLst>
              <p:tags r:id="rId4"/>
            </p:custDataLst>
          </p:nvPr>
        </p:nvSpPr>
        <p:spPr>
          <a:xfrm>
            <a:off x="10652125" y="978535"/>
            <a:ext cx="1539875" cy="9207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fontAlgn="auto" latinLnBrk="1" hangingPunct="0">
              <a:lnSpc>
                <a:spcPct val="100000"/>
              </a:lnSpc>
              <a:spcBef>
                <a:spcPts val="0"/>
              </a:spcBef>
              <a:spcAft>
                <a:spcPts val="0"/>
              </a:spcAft>
              <a:buClrTx/>
              <a:buSzTx/>
              <a:buFontTx/>
              <a:buNone/>
            </a:pPr>
            <a:r>
              <a:rPr kumimoji="0" lang="en-US" altLang="zh-CN" sz="1800" b="0" i="0" u="none" strike="noStrike" cap="none" spc="0" normalizeH="0" baseline="0" dirty="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VHF</a:t>
            </a:r>
            <a:r>
              <a:rPr kumimoji="0" lang="zh-CN" altLang="en-US" sz="1800" b="0" i="0" u="none" strike="noStrike" cap="none" spc="0" normalizeH="0" baseline="0" dirty="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下传警报和遥测信息：</a:t>
            </a:r>
            <a:r>
              <a:rPr kumimoji="0" lang="en-US" altLang="zh-CN" sz="1800" b="0" i="0" u="none" strike="noStrike" cap="none" spc="0" normalizeH="0" baseline="0" dirty="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~20 mins</a:t>
            </a:r>
            <a:endParaRPr kumimoji="0" lang="zh-CN" altLang="en-US" sz="1800" b="0" i="0" u="none" strike="noStrike" cap="none" spc="0" normalizeH="0" baseline="0" dirty="0">
              <a:ln>
                <a:noFill/>
              </a:ln>
              <a:solidFill>
                <a:srgbClr val="000000"/>
              </a:solidFill>
              <a:effectLst/>
              <a:highlight>
                <a:srgbClr val="FFFF00"/>
              </a:highlight>
              <a:uFillTx/>
              <a:latin typeface="Arial" panose="020B0604020202020204"/>
              <a:ea typeface="宋体" panose="02010600030101010101" pitchFamily="2" charset="-122"/>
              <a:cs typeface="Arial" panose="020B0604020202020204"/>
              <a:sym typeface="Arial" panose="020B0604020202020204"/>
            </a:endParaRPr>
          </a:p>
        </p:txBody>
      </p:sp>
      <p:sp>
        <p:nvSpPr>
          <p:cNvPr id="5" name="文本框 4"/>
          <p:cNvSpPr txBox="1"/>
          <p:nvPr>
            <p:custDataLst>
              <p:tags r:id="rId5"/>
            </p:custDataLst>
          </p:nvPr>
        </p:nvSpPr>
        <p:spPr>
          <a:xfrm>
            <a:off x="5100320" y="1080770"/>
            <a:ext cx="2923540" cy="3670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fontAlgn="auto" latinLnBrk="1" hangingPunct="0">
              <a:lnSpc>
                <a:spcPct val="100000"/>
              </a:lnSpc>
              <a:spcBef>
                <a:spcPts val="0"/>
              </a:spcBef>
              <a:spcAft>
                <a:spcPts val="0"/>
              </a:spcAft>
              <a:buClrTx/>
              <a:buSzTx/>
              <a:buFontTx/>
              <a:buNone/>
            </a:pPr>
            <a:r>
              <a:rPr kumimoji="0" lang="zh-CN" altLang="en-US"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数据流水线处理：</a:t>
            </a:r>
            <a:r>
              <a:rPr kumimoji="0" lang="en-US" altLang="zh-CN"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1-3</a:t>
            </a:r>
            <a:r>
              <a:rPr kumimoji="0" lang="zh-CN" altLang="en-US"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小时</a:t>
            </a:r>
            <a:endParaRPr kumimoji="0" lang="zh-CN" altLang="en-US"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endParaRPr>
          </a:p>
        </p:txBody>
      </p:sp>
      <p:sp>
        <p:nvSpPr>
          <p:cNvPr id="6" name="文本框 5"/>
          <p:cNvSpPr txBox="1"/>
          <p:nvPr>
            <p:custDataLst>
              <p:tags r:id="rId6"/>
            </p:custDataLst>
          </p:nvPr>
        </p:nvSpPr>
        <p:spPr>
          <a:xfrm>
            <a:off x="8289290" y="6133465"/>
            <a:ext cx="3696970" cy="64389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fontAlgn="auto" latinLnBrk="1" hangingPunct="0">
              <a:lnSpc>
                <a:spcPct val="100000"/>
              </a:lnSpc>
              <a:spcBef>
                <a:spcPts val="0"/>
              </a:spcBef>
              <a:spcAft>
                <a:spcPts val="0"/>
              </a:spcAft>
              <a:buClrTx/>
              <a:buSzTx/>
              <a:buFontTx/>
              <a:buNone/>
            </a:pPr>
            <a:r>
              <a:rPr kumimoji="0" lang="en-US" altLang="zh-CN"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GCN Notice</a:t>
            </a:r>
            <a:r>
              <a:rPr kumimoji="0" lang="zh-CN" altLang="en-US"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a:t>
            </a:r>
            <a:r>
              <a:rPr kumimoji="0" lang="en-US" altLang="zh-CN"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~1min</a:t>
            </a:r>
            <a:endParaRPr kumimoji="0" lang="en-US" altLang="zh-CN"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endParaRPr>
          </a:p>
          <a:p>
            <a:pPr marL="0" marR="0" indent="0" algn="l" defTabSz="914400" rtl="0" fontAlgn="auto" latinLnBrk="1" hangingPunct="0">
              <a:lnSpc>
                <a:spcPct val="100000"/>
              </a:lnSpc>
              <a:spcBef>
                <a:spcPts val="0"/>
              </a:spcBef>
              <a:spcAft>
                <a:spcPts val="0"/>
              </a:spcAft>
              <a:buClrTx/>
              <a:buSzTx/>
              <a:buFontTx/>
              <a:buNone/>
            </a:pPr>
            <a:r>
              <a:rPr kumimoji="0" lang="en-US" altLang="zh-CN"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GCN circular/ATel : several hours </a:t>
            </a:r>
            <a:endParaRPr kumimoji="0" lang="zh-CN" altLang="en-US" sz="1800" b="0" i="0" u="none" strike="noStrike" cap="none" spc="0" normalizeH="0" baseline="0">
              <a:ln>
                <a:noFill/>
              </a:ln>
              <a:solidFill>
                <a:srgbClr val="000000"/>
              </a:solidFill>
              <a:effectLst/>
              <a:highlight>
                <a:srgbClr val="FFFF00"/>
              </a:highlight>
              <a:uFillTx/>
              <a:latin typeface="Arial" panose="020B0604020202020204"/>
              <a:ea typeface="宋体" panose="02010600030101010101" pitchFamily="2" charset="-122"/>
              <a:cs typeface="Arial" panose="020B0604020202020204"/>
              <a:sym typeface="Arial" panose="020B0604020202020204"/>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r>
              <a:rPr lang="zh-CN" altLang="en-US" sz="3200" dirty="0">
                <a:ea typeface="宋体" panose="02010600030101010101" pitchFamily="2" charset="-122"/>
              </a:rPr>
              <a:t>后随和协同观测</a:t>
            </a:r>
            <a:endParaRPr lang="zh-CN" altLang="en-US" sz="3200" dirty="0">
              <a:ea typeface="宋体" panose="02010600030101010101" pitchFamily="2" charset="-122"/>
            </a:endParaRPr>
          </a:p>
        </p:txBody>
      </p:sp>
      <p:sp>
        <p:nvSpPr>
          <p:cNvPr id="3" name="文本框 2"/>
          <p:cNvSpPr txBox="1"/>
          <p:nvPr/>
        </p:nvSpPr>
        <p:spPr>
          <a:xfrm>
            <a:off x="609600" y="1022350"/>
            <a:ext cx="10706735" cy="498348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342900" marR="0" indent="-342900" algn="l" defTabSz="914400" rtl="0" fontAlgn="auto" latinLnBrk="1" hangingPunct="0">
              <a:lnSpc>
                <a:spcPct val="150000"/>
              </a:lnSpc>
              <a:spcBef>
                <a:spcPts val="0"/>
              </a:spcBef>
              <a:spcAft>
                <a:spcPts val="0"/>
              </a:spcAft>
              <a:buClr>
                <a:srgbClr val="0070C0"/>
              </a:buClr>
              <a:buSzTx/>
              <a:buFont typeface="Wingdings" panose="05000000000000000000" charset="0"/>
              <a:buChar char=""/>
            </a:pPr>
            <a:r>
              <a:rPr lang="en-US" altLang="zh-CN" sz="2400" dirty="0">
                <a:solidFill>
                  <a:srgbClr val="0070C0"/>
                </a:solidFill>
                <a:sym typeface="+mn-ea"/>
              </a:rPr>
              <a:t>EP</a:t>
            </a:r>
            <a:r>
              <a:rPr lang="zh-CN" altLang="en-US" sz="2400" dirty="0">
                <a:solidFill>
                  <a:srgbClr val="0070C0"/>
                </a:solidFill>
                <a:sym typeface="+mn-ea"/>
              </a:rPr>
              <a:t>发布的暂现源警报已经触发了国内和国际大量多波段望远镜的后随观测</a:t>
            </a:r>
            <a:endParaRPr lang="en-US" altLang="zh-CN" sz="2400" dirty="0">
              <a:solidFill>
                <a:srgbClr val="0070C0"/>
              </a:solidFill>
            </a:endParaRPr>
          </a:p>
          <a:p>
            <a:pPr marL="342900" lvl="1" indent="-342900">
              <a:lnSpc>
                <a:spcPct val="150000"/>
              </a:lnSpc>
              <a:buClr>
                <a:srgbClr val="0070C0"/>
              </a:buClr>
              <a:buFont typeface="Wingdings" panose="05000000000000000000" charset="0"/>
              <a:buChar char=""/>
            </a:pPr>
            <a:r>
              <a:rPr lang="zh-CN" altLang="en-US" sz="2000" dirty="0">
                <a:sym typeface="+mn-ea"/>
              </a:rPr>
              <a:t>国内：兴隆、丽江、新疆、冷湖</a:t>
            </a:r>
            <a:endParaRPr lang="en-US" altLang="zh-CN" sz="2000" dirty="0"/>
          </a:p>
          <a:p>
            <a:pPr marL="342900" lvl="1" indent="-342900">
              <a:lnSpc>
                <a:spcPct val="150000"/>
              </a:lnSpc>
              <a:buClr>
                <a:srgbClr val="0070C0"/>
              </a:buClr>
              <a:buFont typeface="Wingdings" panose="05000000000000000000" charset="0"/>
              <a:buChar char=""/>
            </a:pPr>
            <a:r>
              <a:rPr lang="zh-CN" altLang="en-US" sz="2000" dirty="0">
                <a:sym typeface="+mn-ea"/>
              </a:rPr>
              <a:t>国际：</a:t>
            </a:r>
            <a:r>
              <a:rPr lang="en-US" altLang="zh-CN" sz="2000" dirty="0">
                <a:sym typeface="+mn-ea"/>
              </a:rPr>
              <a:t>Keck</a:t>
            </a:r>
            <a:r>
              <a:rPr lang="zh-CN" altLang="en-US" sz="2000" dirty="0">
                <a:sym typeface="+mn-ea"/>
              </a:rPr>
              <a:t>、</a:t>
            </a:r>
            <a:r>
              <a:rPr lang="en-US" altLang="zh-CN" sz="2000" dirty="0">
                <a:sym typeface="+mn-ea"/>
              </a:rPr>
              <a:t>Gemini</a:t>
            </a:r>
            <a:r>
              <a:rPr lang="zh-CN" altLang="en-US" sz="2000" dirty="0">
                <a:sym typeface="+mn-ea"/>
              </a:rPr>
              <a:t>、</a:t>
            </a:r>
            <a:r>
              <a:rPr lang="en-US" altLang="zh-CN" sz="2000" dirty="0">
                <a:sym typeface="+mn-ea"/>
              </a:rPr>
              <a:t>GTC</a:t>
            </a:r>
            <a:r>
              <a:rPr lang="zh-CN" altLang="en-US" sz="2000" dirty="0">
                <a:sym typeface="+mn-ea"/>
              </a:rPr>
              <a:t>、</a:t>
            </a:r>
            <a:r>
              <a:rPr lang="en-US" altLang="zh-CN" sz="2000" dirty="0">
                <a:sym typeface="+mn-ea"/>
              </a:rPr>
              <a:t>SALT</a:t>
            </a:r>
            <a:r>
              <a:rPr lang="zh-CN" altLang="en-US" sz="2000" dirty="0">
                <a:sym typeface="+mn-ea"/>
              </a:rPr>
              <a:t>大口径光学</a:t>
            </a:r>
            <a:r>
              <a:rPr lang="en-US" altLang="zh-CN" sz="2000" dirty="0">
                <a:sym typeface="+mn-ea"/>
              </a:rPr>
              <a:t>/</a:t>
            </a:r>
            <a:r>
              <a:rPr lang="zh-CN" altLang="en-US" sz="2000" dirty="0">
                <a:sym typeface="+mn-ea"/>
              </a:rPr>
              <a:t>红外望远</a:t>
            </a:r>
            <a:endParaRPr lang="en-US" altLang="zh-CN" sz="2000" dirty="0"/>
          </a:p>
          <a:p>
            <a:pPr marL="342900" lvl="1" indent="-342900">
              <a:lnSpc>
                <a:spcPct val="150000"/>
              </a:lnSpc>
              <a:buClr>
                <a:srgbClr val="0070C0"/>
              </a:buClr>
              <a:buFont typeface="Wingdings" panose="05000000000000000000" charset="0"/>
              <a:buChar char=""/>
            </a:pPr>
            <a:r>
              <a:rPr lang="zh-CN" altLang="en-US" sz="2000" dirty="0">
                <a:sym typeface="+mn-ea"/>
              </a:rPr>
              <a:t>空间：</a:t>
            </a:r>
            <a:r>
              <a:rPr lang="en-US" altLang="zh-CN" sz="2000" dirty="0">
                <a:sym typeface="+mn-ea"/>
              </a:rPr>
              <a:t>Swift</a:t>
            </a:r>
            <a:r>
              <a:rPr lang="zh-CN" altLang="en-US" sz="2000" dirty="0">
                <a:sym typeface="+mn-ea"/>
              </a:rPr>
              <a:t>、</a:t>
            </a:r>
            <a:r>
              <a:rPr lang="en-US" altLang="zh-CN" sz="2000" dirty="0">
                <a:sym typeface="+mn-ea"/>
              </a:rPr>
              <a:t>NICER</a:t>
            </a:r>
            <a:r>
              <a:rPr lang="zh-CN" altLang="en-US" sz="2000" dirty="0">
                <a:sym typeface="+mn-ea"/>
              </a:rPr>
              <a:t>、</a:t>
            </a:r>
            <a:r>
              <a:rPr lang="en-US" altLang="zh-CN" sz="2000" dirty="0">
                <a:sym typeface="+mn-ea"/>
              </a:rPr>
              <a:t>Chandra</a:t>
            </a:r>
            <a:endParaRPr lang="en-US" altLang="zh-CN" sz="2000" dirty="0">
              <a:sym typeface="+mn-ea"/>
            </a:endParaRPr>
          </a:p>
          <a:p>
            <a:pPr marL="342900" lvl="1" indent="-342900" algn="l" defTabSz="914400" latinLnBrk="1" hangingPunct="0">
              <a:lnSpc>
                <a:spcPct val="150000"/>
              </a:lnSpc>
              <a:spcBef>
                <a:spcPts val="0"/>
              </a:spcBef>
              <a:spcAft>
                <a:spcPts val="0"/>
              </a:spcAft>
              <a:buClr>
                <a:srgbClr val="0070C0"/>
              </a:buClr>
              <a:buSzTx/>
              <a:buFont typeface="Wingdings" panose="05000000000000000000" charset="0"/>
              <a:buChar char=""/>
            </a:pPr>
            <a:r>
              <a:rPr lang="zh-CN" altLang="en-US" sz="2400" dirty="0">
                <a:solidFill>
                  <a:srgbClr val="0070C0"/>
                </a:solidFill>
              </a:rPr>
              <a:t>后随观测方式</a:t>
            </a:r>
            <a:endParaRPr lang="zh-CN" altLang="en-US" sz="2400" dirty="0">
              <a:solidFill>
                <a:srgbClr val="0070C0"/>
              </a:solidFill>
            </a:endParaRPr>
          </a:p>
          <a:p>
            <a:pPr marL="342900" lvl="1" indent="-342900" algn="l">
              <a:lnSpc>
                <a:spcPct val="150000"/>
              </a:lnSpc>
              <a:spcBef>
                <a:spcPts val="0"/>
              </a:spcBef>
              <a:buClr>
                <a:srgbClr val="0070C0"/>
              </a:buClr>
              <a:buSzTx/>
              <a:buFont typeface="Wingdings" panose="05000000000000000000" charset="0"/>
              <a:buChar char=""/>
            </a:pPr>
            <a:r>
              <a:rPr lang="zh-CN" altLang="en-US" sz="2000" dirty="0"/>
              <a:t>公开警报信息：</a:t>
            </a:r>
            <a:r>
              <a:rPr lang="en-US" altLang="zh-CN" sz="2000" dirty="0"/>
              <a:t>GCN Notice/circular; ATel</a:t>
            </a:r>
            <a:endParaRPr lang="en-US" altLang="zh-CN" sz="2000" dirty="0"/>
          </a:p>
          <a:p>
            <a:pPr marL="342900" lvl="1" indent="-342900" algn="l">
              <a:lnSpc>
                <a:spcPct val="150000"/>
              </a:lnSpc>
              <a:spcBef>
                <a:spcPts val="0"/>
              </a:spcBef>
              <a:buClr>
                <a:srgbClr val="0070C0"/>
              </a:buClr>
              <a:buSzTx/>
              <a:buFont typeface="Wingdings" panose="05000000000000000000" charset="0"/>
              <a:buChar char=""/>
            </a:pPr>
            <a:r>
              <a:rPr lang="zh-CN" altLang="en-US" sz="2000" dirty="0"/>
              <a:t>内部接口</a:t>
            </a:r>
            <a:endParaRPr lang="zh-CN" altLang="en-US" sz="2000" dirty="0"/>
          </a:p>
          <a:p>
            <a:pPr marL="342900" lvl="1" indent="-342900" algn="l">
              <a:lnSpc>
                <a:spcPct val="150000"/>
              </a:lnSpc>
              <a:spcBef>
                <a:spcPts val="0"/>
              </a:spcBef>
              <a:buClr>
                <a:srgbClr val="0070C0"/>
              </a:buClr>
              <a:buSzTx/>
              <a:buFont typeface="Wingdings" panose="05000000000000000000" charset="0"/>
              <a:buChar char=""/>
            </a:pPr>
            <a:r>
              <a:rPr lang="en-US" altLang="zh-CN" sz="2000" dirty="0"/>
              <a:t>EP</a:t>
            </a:r>
            <a:r>
              <a:rPr lang="zh-CN" altLang="en-US" sz="2000" dirty="0"/>
              <a:t>科学团队申请</a:t>
            </a:r>
            <a:endParaRPr lang="zh-CN" altLang="en-US" sz="2000" dirty="0"/>
          </a:p>
          <a:p>
            <a:pPr marL="342900" lvl="1" indent="-342900">
              <a:lnSpc>
                <a:spcPct val="150000"/>
              </a:lnSpc>
              <a:buClr>
                <a:srgbClr val="0070C0"/>
              </a:buClr>
              <a:buFont typeface="Wingdings" panose="05000000000000000000" charset="0"/>
              <a:buChar char=""/>
            </a:pPr>
            <a:endParaRPr lang="zh-CN" altLang="en-US" sz="2000" dirty="0"/>
          </a:p>
          <a:p>
            <a:pPr marL="342900" marR="0" indent="-342900" algn="l" defTabSz="914400" rtl="0" fontAlgn="auto" latinLnBrk="1" hangingPunct="0">
              <a:lnSpc>
                <a:spcPct val="150000"/>
              </a:lnSpc>
              <a:spcBef>
                <a:spcPts val="0"/>
              </a:spcBef>
              <a:spcAft>
                <a:spcPts val="0"/>
              </a:spcAft>
              <a:buClr>
                <a:srgbClr val="0070C0"/>
              </a:buClr>
              <a:buSzTx/>
              <a:buFont typeface="Wingdings" panose="05000000000000000000" charset="0"/>
              <a:buChar char=""/>
            </a:pPr>
            <a:endParaRPr kumimoji="0" lang="zh-CN" altLang="en-US" sz="2400" b="0" i="0" u="none" strike="noStrike" cap="none" spc="0" normalizeH="0" baseline="0" dirty="0">
              <a:ln>
                <a:noFill/>
              </a:ln>
              <a:solidFill>
                <a:srgbClr val="000000"/>
              </a:solidFill>
              <a:effectLst/>
              <a:uFillTx/>
              <a:latin typeface="Arial" panose="020B0604020202020204"/>
              <a:ea typeface="Arial" panose="020B0604020202020204"/>
              <a:cs typeface="Arial" panose="020B0604020202020204"/>
              <a:sym typeface="+mn-ea"/>
            </a:endParaRPr>
          </a:p>
        </p:txBody>
      </p:sp>
      <p:pic>
        <p:nvPicPr>
          <p:cNvPr id="4" name="Picture 1"/>
          <p:cNvPicPr>
            <a:picLocks noChangeAspect="1"/>
          </p:cNvPicPr>
          <p:nvPr>
            <p:custDataLst>
              <p:tags r:id="rId1"/>
            </p:custDataLst>
          </p:nvPr>
        </p:nvPicPr>
        <p:blipFill>
          <a:blip r:embed="rId2"/>
          <a:stretch>
            <a:fillRect/>
          </a:stretch>
        </p:blipFill>
        <p:spPr>
          <a:xfrm>
            <a:off x="6249670" y="4908550"/>
            <a:ext cx="2800985" cy="1812925"/>
          </a:xfrm>
          <a:prstGeom prst="rect">
            <a:avLst/>
          </a:prstGeom>
        </p:spPr>
      </p:pic>
      <p:pic>
        <p:nvPicPr>
          <p:cNvPr id="6" name="Picture 2"/>
          <p:cNvPicPr>
            <a:picLocks noChangeAspect="1"/>
          </p:cNvPicPr>
          <p:nvPr>
            <p:custDataLst>
              <p:tags r:id="rId3"/>
            </p:custDataLst>
          </p:nvPr>
        </p:nvPicPr>
        <p:blipFill>
          <a:blip r:embed="rId4"/>
          <a:stretch>
            <a:fillRect/>
          </a:stretch>
        </p:blipFill>
        <p:spPr>
          <a:xfrm>
            <a:off x="9276715" y="4907915"/>
            <a:ext cx="2781300" cy="1803400"/>
          </a:xfrm>
          <a:prstGeom prst="rect">
            <a:avLst/>
          </a:prstGeom>
        </p:spPr>
      </p:pic>
      <p:pic>
        <p:nvPicPr>
          <p:cNvPr id="8" name="Picture 7"/>
          <p:cNvPicPr>
            <a:picLocks noChangeAspect="1"/>
          </p:cNvPicPr>
          <p:nvPr>
            <p:custDataLst>
              <p:tags r:id="rId5"/>
            </p:custDataLst>
          </p:nvPr>
        </p:nvPicPr>
        <p:blipFill>
          <a:blip r:embed="rId6"/>
          <a:stretch>
            <a:fillRect/>
          </a:stretch>
        </p:blipFill>
        <p:spPr>
          <a:xfrm>
            <a:off x="3249930" y="4918710"/>
            <a:ext cx="2854960" cy="1841500"/>
          </a:xfrm>
          <a:prstGeom prst="rect">
            <a:avLst/>
          </a:prstGeom>
        </p:spPr>
      </p:pic>
      <p:pic>
        <p:nvPicPr>
          <p:cNvPr id="9" name="图片 8" descr="梦飞"/>
          <p:cNvPicPr>
            <a:picLocks noChangeAspect="1"/>
          </p:cNvPicPr>
          <p:nvPr/>
        </p:nvPicPr>
        <p:blipFill>
          <a:blip r:embed="rId7"/>
          <a:stretch>
            <a:fillRect/>
          </a:stretch>
        </p:blipFill>
        <p:spPr>
          <a:xfrm>
            <a:off x="263525" y="4918710"/>
            <a:ext cx="2800985" cy="1859280"/>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p:cNvSpPr>
          <p:nvPr>
            <p:ph type="body" idx="4294967295"/>
          </p:nvPr>
        </p:nvSpPr>
        <p:spPr>
          <a:xfrm>
            <a:off x="160655" y="1110615"/>
            <a:ext cx="6595745" cy="5304790"/>
          </a:xfrm>
          <a:prstGeom prst="rect">
            <a:avLst/>
          </a:prstGeom>
        </p:spPr>
        <p:txBody>
          <a:bodyPr lIns="0" tIns="0" rIns="0" bIns="0">
            <a:normAutofit/>
          </a:bodyPr>
          <a:lstStyle/>
          <a:p>
            <a:pPr lvl="0">
              <a:defRPr sz="1800"/>
            </a:pPr>
            <a:r>
              <a:rPr lang="zh-CN" altLang="en-US" sz="2200" b="1" dirty="0">
                <a:solidFill>
                  <a:srgbClr val="0070C0"/>
                </a:solidFill>
                <a:latin typeface="Arial Bold" panose="020B0604020202090204" charset="0"/>
                <a:ea typeface="Arial" panose="020B0604020202020204"/>
                <a:cs typeface="Arial" panose="020B0604020202020204"/>
                <a:sym typeface="Arial" panose="020B0604020202020204"/>
              </a:rPr>
              <a:t>值班人员</a:t>
            </a:r>
            <a:endParaRPr lang="en-US" sz="2200" b="1" dirty="0">
              <a:solidFill>
                <a:srgbClr val="0070C0"/>
              </a:solidFill>
              <a:latin typeface="Arial Bold" panose="020B0604020202090204" charset="0"/>
              <a:ea typeface="Arial" panose="020B0604020202020204"/>
              <a:cs typeface="Arial" panose="020B0604020202020204"/>
              <a:sym typeface="Arial" panose="020B0604020202020204"/>
            </a:endParaRPr>
          </a:p>
          <a:p>
            <a:pPr marL="742950" lvl="1" indent="-285750">
              <a:spcBef>
                <a:spcPts val="400"/>
              </a:spcBef>
              <a:defRPr sz="1800"/>
            </a:pPr>
            <a:r>
              <a:rPr lang="zh-CN" altLang="en-US" sz="2000" dirty="0">
                <a:solidFill>
                  <a:srgbClr val="535353"/>
                </a:solidFill>
                <a:latin typeface="Arial" panose="020B0604020202020204"/>
                <a:cs typeface="Arial" panose="020B0604020202020204"/>
                <a:sym typeface="Arial" panose="020B0604020202020204"/>
              </a:rPr>
              <a:t>观测值班助手：来自</a:t>
            </a:r>
            <a:r>
              <a:rPr lang="en-US" altLang="zh-CN" sz="2000" dirty="0">
                <a:solidFill>
                  <a:srgbClr val="535353"/>
                </a:solidFill>
                <a:latin typeface="Arial" panose="020B0604020202020204"/>
                <a:cs typeface="Arial" panose="020B0604020202020204"/>
                <a:sym typeface="Arial" panose="020B0604020202020204"/>
              </a:rPr>
              <a:t>EP</a:t>
            </a:r>
            <a:r>
              <a:rPr lang="zh-CN" altLang="en-US" sz="2000" dirty="0">
                <a:solidFill>
                  <a:srgbClr val="535353"/>
                </a:solidFill>
                <a:latin typeface="Arial" panose="020B0604020202020204"/>
                <a:cs typeface="Arial" panose="020B0604020202020204"/>
                <a:sym typeface="Arial" panose="020B0604020202020204"/>
              </a:rPr>
              <a:t>科学中心和科学团队</a:t>
            </a:r>
            <a:endParaRPr lang="zh-CN" altLang="en-US" sz="2000" dirty="0">
              <a:solidFill>
                <a:srgbClr val="535353"/>
              </a:solidFill>
              <a:latin typeface="Arial" panose="020B0604020202020204"/>
              <a:cs typeface="Arial" panose="020B0604020202020204"/>
              <a:sym typeface="Arial" panose="020B0604020202020204"/>
            </a:endParaRPr>
          </a:p>
          <a:p>
            <a:pPr marL="742950" lvl="1" indent="-285750">
              <a:spcBef>
                <a:spcPts val="400"/>
              </a:spcBef>
              <a:defRPr sz="1800"/>
            </a:pPr>
            <a:r>
              <a:rPr lang="zh-CN" altLang="en-US" sz="2000" dirty="0">
                <a:solidFill>
                  <a:srgbClr val="535353"/>
                </a:solidFill>
                <a:latin typeface="Arial" panose="020B0604020202020204"/>
                <a:cs typeface="Arial" panose="020B0604020202020204"/>
                <a:sym typeface="Arial" panose="020B0604020202020204"/>
              </a:rPr>
              <a:t>值班科学家：来自</a:t>
            </a:r>
            <a:r>
              <a:rPr lang="en-US" altLang="zh-CN" sz="2000" dirty="0">
                <a:solidFill>
                  <a:srgbClr val="535353"/>
                </a:solidFill>
                <a:latin typeface="Arial" panose="020B0604020202020204"/>
                <a:cs typeface="Arial" panose="020B0604020202020204"/>
                <a:sym typeface="Arial" panose="020B0604020202020204"/>
              </a:rPr>
              <a:t>EP</a:t>
            </a:r>
            <a:r>
              <a:rPr lang="zh-CN" altLang="en-US" sz="2000" dirty="0">
                <a:solidFill>
                  <a:srgbClr val="535353"/>
                </a:solidFill>
                <a:latin typeface="Arial" panose="020B0604020202020204"/>
                <a:cs typeface="Arial" panose="020B0604020202020204"/>
                <a:sym typeface="Arial" panose="020B0604020202020204"/>
              </a:rPr>
              <a:t>科学中心</a:t>
            </a:r>
            <a:endParaRPr lang="zh-CN" altLang="en-US" sz="2000" dirty="0">
              <a:solidFill>
                <a:srgbClr val="535353"/>
              </a:solidFill>
              <a:latin typeface="Arial" panose="020B0604020202020204"/>
              <a:cs typeface="Arial" panose="020B0604020202020204"/>
              <a:sym typeface="Arial" panose="020B0604020202020204"/>
            </a:endParaRPr>
          </a:p>
          <a:p>
            <a:pPr marL="742950" lvl="1" indent="-285750">
              <a:spcBef>
                <a:spcPts val="400"/>
              </a:spcBef>
              <a:defRPr sz="1800"/>
            </a:pPr>
            <a:r>
              <a:rPr lang="zh-CN" altLang="en-US" sz="2000" dirty="0">
                <a:solidFill>
                  <a:srgbClr val="535353"/>
                </a:solidFill>
                <a:latin typeface="Arial" panose="020B0604020202020204"/>
                <a:cs typeface="Arial" panose="020B0604020202020204"/>
                <a:sym typeface="Arial" panose="020B0604020202020204"/>
              </a:rPr>
              <a:t>载荷专家：来自载荷团队</a:t>
            </a:r>
            <a:endParaRPr lang="zh-CN" altLang="en-US" sz="2000" dirty="0">
              <a:solidFill>
                <a:srgbClr val="535353"/>
              </a:solidFill>
              <a:latin typeface="Arial" panose="020B0604020202020204"/>
              <a:cs typeface="Arial" panose="020B0604020202020204"/>
              <a:sym typeface="Arial" panose="020B0604020202020204"/>
            </a:endParaRPr>
          </a:p>
          <a:p>
            <a:pPr lvl="0" algn="l">
              <a:spcBef>
                <a:spcPts val="500"/>
              </a:spcBef>
              <a:defRPr sz="1800"/>
            </a:pPr>
            <a:r>
              <a:rPr lang="zh-CN" altLang="en-US" sz="2200" b="1" dirty="0">
                <a:solidFill>
                  <a:srgbClr val="0070C0"/>
                </a:solidFill>
                <a:latin typeface="Arial Bold" panose="020B0604020202090204" charset="0"/>
                <a:ea typeface="Arial" panose="020B0604020202020204"/>
                <a:cs typeface="Arial" panose="020B0604020202020204"/>
                <a:sym typeface="Arial" panose="020B0604020202020204"/>
              </a:rPr>
              <a:t>主要值班内容</a:t>
            </a:r>
            <a:endParaRPr lang="zh-CN" altLang="en-US" sz="2200" b="1" dirty="0">
              <a:solidFill>
                <a:srgbClr val="0070C0"/>
              </a:solidFill>
              <a:latin typeface="Arial Bold" panose="020B0604020202090204" charset="0"/>
              <a:ea typeface="Arial" panose="020B0604020202020204"/>
              <a:cs typeface="Arial" panose="020B0604020202020204"/>
              <a:sym typeface="Arial" panose="020B0604020202020204"/>
            </a:endParaRPr>
          </a:p>
          <a:p>
            <a:pPr marL="742950" lvl="1" indent="-285750">
              <a:spcBef>
                <a:spcPts val="400"/>
              </a:spcBef>
              <a:defRPr sz="1800"/>
            </a:pPr>
            <a:r>
              <a:rPr lang="zh-CN" altLang="en-US" sz="2000" dirty="0">
                <a:solidFill>
                  <a:srgbClr val="535353"/>
                </a:solidFill>
                <a:latin typeface="Arial" panose="020B0604020202020204"/>
                <a:cs typeface="Arial" panose="020B0604020202020204"/>
                <a:sym typeface="Arial" panose="020B0604020202020204"/>
              </a:rPr>
              <a:t>源认证以及后续处理</a:t>
            </a:r>
            <a:endParaRPr lang="zh-CN" altLang="en-US" sz="2000" dirty="0">
              <a:solidFill>
                <a:srgbClr val="535353"/>
              </a:solidFill>
              <a:latin typeface="Arial" panose="020B0604020202020204"/>
              <a:cs typeface="Arial" panose="020B0604020202020204"/>
              <a:sym typeface="Arial" panose="020B0604020202020204"/>
            </a:endParaRPr>
          </a:p>
          <a:p>
            <a:pPr marL="742950" lvl="1" indent="-285750">
              <a:spcBef>
                <a:spcPts val="400"/>
              </a:spcBef>
              <a:defRPr sz="1800"/>
            </a:pPr>
            <a:r>
              <a:rPr lang="en-US" altLang="zh-CN" sz="2000" dirty="0">
                <a:solidFill>
                  <a:srgbClr val="535353"/>
                </a:solidFill>
                <a:latin typeface="Arial" panose="020B0604020202020204"/>
                <a:cs typeface="Arial" panose="020B0604020202020204"/>
                <a:sym typeface="Arial" panose="020B0604020202020204"/>
              </a:rPr>
              <a:t>ToO</a:t>
            </a:r>
            <a:r>
              <a:rPr lang="zh-CN" altLang="en-US" sz="2000" dirty="0">
                <a:solidFill>
                  <a:srgbClr val="535353"/>
                </a:solidFill>
                <a:latin typeface="Arial" panose="020B0604020202020204"/>
                <a:cs typeface="Arial" panose="020B0604020202020204"/>
                <a:sym typeface="Arial" panose="020B0604020202020204"/>
              </a:rPr>
              <a:t>观测申请处理</a:t>
            </a:r>
            <a:endParaRPr lang="zh-CN" altLang="en-US" sz="2000" dirty="0">
              <a:solidFill>
                <a:srgbClr val="535353"/>
              </a:solidFill>
              <a:latin typeface="Arial" panose="020B0604020202020204"/>
              <a:cs typeface="Arial" panose="020B0604020202020204"/>
              <a:sym typeface="Arial" panose="020B0604020202020204"/>
            </a:endParaRPr>
          </a:p>
          <a:p>
            <a:pPr marL="742950" lvl="1" indent="-285750">
              <a:spcBef>
                <a:spcPts val="400"/>
              </a:spcBef>
              <a:defRPr sz="1800"/>
            </a:pPr>
            <a:r>
              <a:rPr lang="zh-CN" altLang="en-US" sz="2000" dirty="0">
                <a:solidFill>
                  <a:srgbClr val="535353"/>
                </a:solidFill>
                <a:latin typeface="Arial" panose="020B0604020202020204"/>
                <a:cs typeface="Arial" panose="020B0604020202020204"/>
                <a:sym typeface="Arial" panose="020B0604020202020204"/>
              </a:rPr>
              <a:t>载荷状态监视、参数</a:t>
            </a:r>
            <a:r>
              <a:rPr lang="en-US" altLang="zh-CN" sz="2000" dirty="0">
                <a:solidFill>
                  <a:srgbClr val="535353"/>
                </a:solidFill>
                <a:latin typeface="Arial" panose="020B0604020202020204"/>
                <a:cs typeface="Arial" panose="020B0604020202020204"/>
                <a:sym typeface="Arial" panose="020B0604020202020204"/>
              </a:rPr>
              <a:t>/</a:t>
            </a:r>
            <a:r>
              <a:rPr lang="zh-CN" altLang="en-US" sz="2000" dirty="0">
                <a:solidFill>
                  <a:srgbClr val="535353"/>
                </a:solidFill>
                <a:latin typeface="Arial" panose="020B0604020202020204"/>
                <a:cs typeface="Arial" panose="020B0604020202020204"/>
                <a:sym typeface="Arial" panose="020B0604020202020204"/>
              </a:rPr>
              <a:t>软件更新</a:t>
            </a:r>
            <a:endParaRPr lang="zh-CN" altLang="en-US" sz="2000" dirty="0">
              <a:solidFill>
                <a:srgbClr val="535353"/>
              </a:solidFill>
              <a:latin typeface="Arial" panose="020B0604020202020204"/>
              <a:cs typeface="Arial" panose="020B0604020202020204"/>
              <a:sym typeface="Arial" panose="020B0604020202020204"/>
            </a:endParaRPr>
          </a:p>
          <a:p>
            <a:pPr lvl="0">
              <a:defRPr sz="1800"/>
            </a:pPr>
            <a:r>
              <a:rPr lang="zh-CN" sz="2200" b="1" dirty="0">
                <a:solidFill>
                  <a:srgbClr val="0070C0"/>
                </a:solidFill>
                <a:latin typeface="Arial Bold" panose="020B0604020202090204" charset="0"/>
                <a:ea typeface="Arial" panose="020B0604020202020204"/>
                <a:cs typeface="Arial" panose="020B0604020202020204"/>
                <a:sym typeface="Arial" panose="020B0604020202020204"/>
              </a:rPr>
              <a:t>值班时间</a:t>
            </a:r>
            <a:r>
              <a:rPr sz="2200" dirty="0">
                <a:solidFill>
                  <a:srgbClr val="535353"/>
                </a:solidFill>
                <a:latin typeface="Arial" panose="020B0604020202020204"/>
                <a:ea typeface="Arial" panose="020B0604020202020204"/>
                <a:cs typeface="Arial" panose="020B0604020202020204"/>
                <a:sym typeface="Arial" panose="020B0604020202020204"/>
              </a:rPr>
              <a:t> </a:t>
            </a:r>
            <a:endParaRPr sz="2200" dirty="0">
              <a:solidFill>
                <a:srgbClr val="535353"/>
              </a:solidFill>
              <a:latin typeface="Arial" panose="020B0604020202020204"/>
              <a:ea typeface="Arial" panose="020B0604020202020204"/>
              <a:cs typeface="Arial" panose="020B0604020202020204"/>
              <a:sym typeface="Arial" panose="020B0604020202020204"/>
            </a:endParaRPr>
          </a:p>
          <a:p>
            <a:pPr marL="742950" lvl="1" indent="-285750">
              <a:spcBef>
                <a:spcPts val="400"/>
              </a:spcBef>
              <a:defRPr sz="1800"/>
            </a:pPr>
            <a:r>
              <a:rPr lang="en-US" sz="2000" dirty="0">
                <a:solidFill>
                  <a:srgbClr val="535353"/>
                </a:solidFill>
                <a:latin typeface="Arial" panose="020B0604020202020204"/>
                <a:ea typeface="Arial" panose="020B0604020202020204"/>
                <a:cs typeface="Arial" panose="020B0604020202020204"/>
                <a:sym typeface="Arial" panose="020B0604020202020204"/>
              </a:rPr>
              <a:t>7*24</a:t>
            </a:r>
            <a:r>
              <a:rPr lang="zh-CN" altLang="en-US" sz="2000" dirty="0">
                <a:solidFill>
                  <a:srgbClr val="535353"/>
                </a:solidFill>
                <a:latin typeface="Arial" panose="020B0604020202020204"/>
                <a:ea typeface="Arial" panose="020B0604020202020204"/>
                <a:cs typeface="Arial" panose="020B0604020202020204"/>
                <a:sym typeface="Arial" panose="020B0604020202020204"/>
              </a:rPr>
              <a:t>小时</a:t>
            </a:r>
            <a:endParaRPr sz="2000" dirty="0">
              <a:solidFill>
                <a:srgbClr val="535353"/>
              </a:solidFill>
              <a:latin typeface="Arial" panose="020B0604020202020204"/>
              <a:ea typeface="Arial" panose="020B0604020202020204"/>
              <a:cs typeface="Arial" panose="020B0604020202020204"/>
              <a:sym typeface="Arial" panose="020B0604020202020204"/>
            </a:endParaRPr>
          </a:p>
          <a:p>
            <a:r>
              <a:rPr lang="zh-CN" altLang="en-US" sz="2200" b="1" dirty="0">
                <a:solidFill>
                  <a:srgbClr val="0070C0"/>
                </a:solidFill>
                <a:latin typeface="Arial" panose="020B0604020202020204"/>
                <a:cs typeface="Arial" panose="020B0604020202020204"/>
              </a:rPr>
              <a:t>值班地点</a:t>
            </a:r>
            <a:endParaRPr lang="en-US" altLang="zh-CN" sz="2200" b="1" dirty="0">
              <a:solidFill>
                <a:srgbClr val="0070C0"/>
              </a:solidFill>
              <a:latin typeface="Arial" panose="020B0604020202020204"/>
              <a:cs typeface="Arial" panose="020B0604020202020204"/>
            </a:endParaRPr>
          </a:p>
          <a:p>
            <a:pPr lvl="1"/>
            <a:r>
              <a:rPr lang="zh-CN" altLang="en-US" sz="2000" dirty="0">
                <a:solidFill>
                  <a:srgbClr val="535353"/>
                </a:solidFill>
                <a:latin typeface="Arial" panose="020B0604020202020204"/>
                <a:cs typeface="Arial" panose="020B0604020202020204"/>
              </a:rPr>
              <a:t>前期国台运控室，后期远程</a:t>
            </a:r>
            <a:endParaRPr lang="en-US" altLang="zh-CN" sz="2000" dirty="0">
              <a:solidFill>
                <a:srgbClr val="535353"/>
              </a:solidFill>
              <a:latin typeface="Arial" panose="020B0604020202020204"/>
              <a:cs typeface="Arial" panose="020B0604020202020204"/>
            </a:endParaRPr>
          </a:p>
          <a:p>
            <a:pPr marL="285750" indent="-285750">
              <a:spcBef>
                <a:spcPts val="400"/>
              </a:spcBef>
              <a:defRPr sz="1800"/>
            </a:pPr>
            <a:endParaRPr sz="2200" dirty="0">
              <a:solidFill>
                <a:srgbClr val="535353"/>
              </a:solidFill>
              <a:latin typeface="Arial" panose="020B0604020202020204"/>
              <a:ea typeface="Arial" panose="020B0604020202020204"/>
              <a:cs typeface="Arial" panose="020B0604020202020204"/>
              <a:sym typeface="Arial" panose="020B0604020202020204"/>
            </a:endParaRPr>
          </a:p>
        </p:txBody>
      </p:sp>
      <p:sp>
        <p:nvSpPr>
          <p:cNvPr id="453" name="Shape 453"/>
          <p:cNvSpPr>
            <a:spLocks noGrp="1"/>
          </p:cNvSpPr>
          <p:nvPr>
            <p:ph type="sldNum" sz="quarter" idx="2"/>
          </p:nvPr>
        </p:nvSpPr>
        <p:spPr>
          <a:prstGeom prst="rect">
            <a:avLst/>
          </a:prstGeom>
        </p:spPr>
        <p:txBody>
          <a:bodyPr/>
          <a:lstStyle/>
          <a:p>
            <a:pPr lvl="0">
              <a:defRPr sz="1800">
                <a:solidFill>
                  <a:srgbClr val="000000"/>
                </a:solidFill>
              </a:defRPr>
            </a:pPr>
            <a:fld id="{86CB4B4D-7CA3-9044-876B-883B54F8677D}" type="slidenum">
              <a:rPr sz="1400">
                <a:solidFill>
                  <a:srgbClr val="A7C0DE"/>
                </a:solidFill>
              </a:rPr>
            </a:fld>
            <a:endParaRPr sz="1400">
              <a:solidFill>
                <a:srgbClr val="A7C0DE"/>
              </a:solidFill>
            </a:endParaRPr>
          </a:p>
        </p:txBody>
      </p:sp>
      <p:sp>
        <p:nvSpPr>
          <p:cNvPr id="455" name="Shape 455"/>
          <p:cNvSpPr>
            <a:spLocks noGrp="1"/>
          </p:cNvSpPr>
          <p:nvPr>
            <p:ph type="title"/>
          </p:nvPr>
        </p:nvSpPr>
        <p:spPr>
          <a:prstGeom prst="rect">
            <a:avLst/>
          </a:prstGeom>
        </p:spPr>
        <p:txBody>
          <a:bodyPr/>
          <a:lstStyle/>
          <a:p>
            <a:pPr lvl="0">
              <a:defRPr sz="1800" b="0">
                <a:solidFill>
                  <a:srgbClr val="000000"/>
                </a:solidFill>
              </a:defRPr>
            </a:pPr>
            <a:r>
              <a:rPr lang="en-US" altLang="zh-CN" sz="3200" dirty="0">
                <a:solidFill>
                  <a:srgbClr val="0070C0"/>
                </a:solidFill>
                <a:ea typeface="宋体" panose="02010600030101010101" pitchFamily="2" charset="-122"/>
                <a:sym typeface="+mn-ea"/>
              </a:rPr>
              <a:t>EP</a:t>
            </a:r>
            <a:r>
              <a:rPr lang="zh-CN" altLang="en-US" sz="3200" dirty="0">
                <a:solidFill>
                  <a:srgbClr val="0070C0"/>
                </a:solidFill>
                <a:ea typeface="宋体" panose="02010600030101010101" pitchFamily="2" charset="-122"/>
                <a:sym typeface="+mn-ea"/>
              </a:rPr>
              <a:t>日常值班</a:t>
            </a:r>
            <a:r>
              <a:rPr lang="en-US" sz="3200" dirty="0">
                <a:solidFill>
                  <a:srgbClr val="0070C0"/>
                </a:solidFill>
                <a:ea typeface="宋体" panose="02010600030101010101" pitchFamily="2" charset="-122"/>
              </a:rPr>
              <a:t> </a:t>
            </a:r>
            <a:endParaRPr lang="en-US" sz="3200" dirty="0">
              <a:solidFill>
                <a:srgbClr val="0070C0"/>
              </a:solidFill>
              <a:ea typeface="宋体" panose="02010600030101010101" pitchFamily="2" charset="-122"/>
            </a:endParaRPr>
          </a:p>
        </p:txBody>
      </p:sp>
      <p:pic>
        <p:nvPicPr>
          <p:cNvPr id="3" name="图片 2"/>
          <p:cNvPicPr>
            <a:picLocks noChangeAspect="1"/>
          </p:cNvPicPr>
          <p:nvPr>
            <p:custDataLst>
              <p:tags r:id="rId1"/>
            </p:custDataLst>
          </p:nvPr>
        </p:nvPicPr>
        <p:blipFill>
          <a:blip r:embed="rId2"/>
          <a:stretch>
            <a:fillRect/>
          </a:stretch>
        </p:blipFill>
        <p:spPr>
          <a:xfrm>
            <a:off x="5911850" y="1110615"/>
            <a:ext cx="6045835" cy="4535170"/>
          </a:xfrm>
          <a:prstGeom prst="rect">
            <a:avLst/>
          </a:prstGeom>
        </p:spPr>
      </p:pic>
      <p:sp>
        <p:nvSpPr>
          <p:cNvPr id="6" name="文本框 5"/>
          <p:cNvSpPr txBox="1"/>
          <p:nvPr>
            <p:custDataLst>
              <p:tags r:id="rId3"/>
            </p:custDataLst>
          </p:nvPr>
        </p:nvSpPr>
        <p:spPr>
          <a:xfrm>
            <a:off x="8496935" y="5718175"/>
            <a:ext cx="1652905" cy="3670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fontAlgn="auto" latinLnBrk="1" hangingPunct="0">
              <a:lnSpc>
                <a:spcPct val="100000"/>
              </a:lnSpc>
              <a:spcBef>
                <a:spcPts val="0"/>
              </a:spcBef>
              <a:spcAft>
                <a:spcPts val="0"/>
              </a:spcAft>
              <a:buClrTx/>
              <a:buSzTx/>
              <a:buFontTx/>
              <a:buNone/>
            </a:pPr>
            <a:r>
              <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rPr>
              <a:t>国台运控室</a:t>
            </a:r>
            <a:r>
              <a:rPr kumimoji="0" lang="en-US" altLang="zh-CN"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rPr>
              <a:t> </a:t>
            </a:r>
            <a:endParaRPr kumimoji="0" lang="en-US" altLang="zh-CN"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zh-CN" altLang="en-US" sz="3200" dirty="0">
                <a:ea typeface="宋体" panose="02010600030101010101" pitchFamily="2" charset="-122"/>
              </a:rPr>
              <a:t>值班支持工具</a:t>
            </a:r>
            <a:r>
              <a:rPr lang="en-US" altLang="zh-CN" sz="3200" dirty="0">
                <a:ea typeface="宋体" panose="02010600030101010101" pitchFamily="2" charset="-122"/>
              </a:rPr>
              <a:t> </a:t>
            </a:r>
            <a:r>
              <a:rPr lang="zh-CN" altLang="en-US" sz="3200" dirty="0">
                <a:ea typeface="宋体" panose="02010600030101010101" pitchFamily="2" charset="-122"/>
              </a:rPr>
              <a:t>（</a:t>
            </a:r>
            <a:r>
              <a:rPr lang="en-US" altLang="zh-CN" sz="3200" dirty="0">
                <a:ea typeface="宋体" panose="02010600030101010101" pitchFamily="2" charset="-122"/>
              </a:rPr>
              <a:t>PC</a:t>
            </a:r>
            <a:r>
              <a:rPr lang="zh-CN" altLang="en-US" sz="3200" dirty="0">
                <a:ea typeface="宋体" panose="02010600030101010101" pitchFamily="2" charset="-122"/>
              </a:rPr>
              <a:t>端）</a:t>
            </a:r>
            <a:endParaRPr lang="zh-CN" altLang="en-US" sz="3200" dirty="0">
              <a:ea typeface="宋体" panose="02010600030101010101" pitchFamily="2" charset="-122"/>
            </a:endParaRPr>
          </a:p>
        </p:txBody>
      </p:sp>
      <p:pic>
        <p:nvPicPr>
          <p:cNvPr id="8" name="图片 7"/>
          <p:cNvPicPr>
            <a:picLocks noChangeAspect="1"/>
          </p:cNvPicPr>
          <p:nvPr>
            <p:custDataLst>
              <p:tags r:id="rId1"/>
            </p:custDataLst>
          </p:nvPr>
        </p:nvPicPr>
        <p:blipFill>
          <a:blip r:embed="rId2"/>
          <a:stretch>
            <a:fillRect/>
          </a:stretch>
        </p:blipFill>
        <p:spPr>
          <a:xfrm>
            <a:off x="253365" y="1017905"/>
            <a:ext cx="4061460" cy="2578735"/>
          </a:xfrm>
          <a:prstGeom prst="rect">
            <a:avLst/>
          </a:prstGeom>
        </p:spPr>
      </p:pic>
      <p:pic>
        <p:nvPicPr>
          <p:cNvPr id="9" name="图片 8"/>
          <p:cNvPicPr>
            <a:picLocks noChangeAspect="1"/>
          </p:cNvPicPr>
          <p:nvPr>
            <p:custDataLst>
              <p:tags r:id="rId3"/>
            </p:custDataLst>
          </p:nvPr>
        </p:nvPicPr>
        <p:blipFill>
          <a:blip r:embed="rId4"/>
          <a:stretch>
            <a:fillRect/>
          </a:stretch>
        </p:blipFill>
        <p:spPr>
          <a:xfrm>
            <a:off x="4314825" y="1007745"/>
            <a:ext cx="3672840" cy="2588895"/>
          </a:xfrm>
          <a:prstGeom prst="rect">
            <a:avLst/>
          </a:prstGeom>
        </p:spPr>
      </p:pic>
      <p:pic>
        <p:nvPicPr>
          <p:cNvPr id="10" name="图片 9"/>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8205470" y="1017905"/>
            <a:ext cx="3924935" cy="2578735"/>
          </a:xfrm>
          <a:prstGeom prst="rect">
            <a:avLst/>
          </a:prstGeom>
        </p:spPr>
      </p:pic>
      <p:pic>
        <p:nvPicPr>
          <p:cNvPr id="12" name="图片 11"/>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344170" y="3829050"/>
            <a:ext cx="6363970" cy="2581910"/>
          </a:xfrm>
          <a:prstGeom prst="rect">
            <a:avLst/>
          </a:prstGeom>
        </p:spPr>
      </p:pic>
      <p:pic>
        <p:nvPicPr>
          <p:cNvPr id="13" name="图片 12" descr="截屏2024-08-01 22.49.01"/>
          <p:cNvPicPr>
            <a:picLocks noChangeAspect="1"/>
          </p:cNvPicPr>
          <p:nvPr/>
        </p:nvPicPr>
        <p:blipFill>
          <a:blip r:embed="rId9"/>
          <a:stretch>
            <a:fillRect/>
          </a:stretch>
        </p:blipFill>
        <p:spPr>
          <a:xfrm>
            <a:off x="7044055" y="3829050"/>
            <a:ext cx="4660900" cy="2794000"/>
          </a:xfrm>
          <a:prstGeom prst="rect">
            <a:avLst/>
          </a:prstGeom>
        </p:spPr>
      </p:pic>
      <p:sp>
        <p:nvSpPr>
          <p:cNvPr id="14" name="文本框 13"/>
          <p:cNvSpPr txBox="1"/>
          <p:nvPr/>
        </p:nvSpPr>
        <p:spPr>
          <a:xfrm>
            <a:off x="1657350" y="1174115"/>
            <a:ext cx="1560195" cy="3670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fontAlgn="auto" latinLnBrk="1" hangingPunct="0">
              <a:lnSpc>
                <a:spcPct val="100000"/>
              </a:lnSpc>
              <a:spcBef>
                <a:spcPts val="0"/>
              </a:spcBef>
              <a:spcAft>
                <a:spcPts val="0"/>
              </a:spcAft>
              <a:buClrTx/>
              <a:buSzTx/>
              <a:buFontTx/>
              <a:buNone/>
            </a:pPr>
            <a:r>
              <a:rPr kumimoji="0" lang="zh-CN" altLang="en-US"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流水线状态</a:t>
            </a:r>
            <a:endParaRPr kumimoji="0" lang="zh-CN" altLang="en-US"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endParaRPr>
          </a:p>
        </p:txBody>
      </p:sp>
      <p:sp>
        <p:nvSpPr>
          <p:cNvPr id="15" name="文本框 14"/>
          <p:cNvSpPr txBox="1"/>
          <p:nvPr>
            <p:custDataLst>
              <p:tags r:id="rId10"/>
            </p:custDataLst>
          </p:nvPr>
        </p:nvSpPr>
        <p:spPr>
          <a:xfrm>
            <a:off x="5814695" y="1174115"/>
            <a:ext cx="1560195" cy="3670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fontAlgn="auto" latinLnBrk="1" hangingPunct="0">
              <a:lnSpc>
                <a:spcPct val="100000"/>
              </a:lnSpc>
              <a:spcBef>
                <a:spcPts val="0"/>
              </a:spcBef>
              <a:spcAft>
                <a:spcPts val="0"/>
              </a:spcAft>
              <a:buClrTx/>
              <a:buSzTx/>
              <a:buFontTx/>
              <a:buNone/>
            </a:pPr>
            <a:r>
              <a:rPr kumimoji="0" lang="zh-CN" altLang="en-US"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源认证工具</a:t>
            </a:r>
            <a:endParaRPr kumimoji="0" lang="zh-CN" altLang="en-US"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endParaRPr>
          </a:p>
        </p:txBody>
      </p:sp>
      <p:sp>
        <p:nvSpPr>
          <p:cNvPr id="16" name="文本框 15"/>
          <p:cNvSpPr txBox="1"/>
          <p:nvPr>
            <p:custDataLst>
              <p:tags r:id="rId11"/>
            </p:custDataLst>
          </p:nvPr>
        </p:nvSpPr>
        <p:spPr>
          <a:xfrm>
            <a:off x="9770110" y="1174115"/>
            <a:ext cx="1560195" cy="3670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fontAlgn="auto" latinLnBrk="1" hangingPunct="0">
              <a:lnSpc>
                <a:spcPct val="100000"/>
              </a:lnSpc>
              <a:spcBef>
                <a:spcPts val="0"/>
              </a:spcBef>
              <a:spcAft>
                <a:spcPts val="0"/>
              </a:spcAft>
              <a:buClrTx/>
              <a:buSzTx/>
              <a:buFontTx/>
              <a:buNone/>
            </a:pPr>
            <a:r>
              <a:rPr kumimoji="0" lang="en-US" altLang="zh-CN"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ToO</a:t>
            </a:r>
            <a:r>
              <a:rPr kumimoji="0" lang="zh-CN" altLang="en-US"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观测申请</a:t>
            </a:r>
            <a:endParaRPr kumimoji="0" lang="zh-CN" altLang="en-US"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endParaRPr>
          </a:p>
        </p:txBody>
      </p:sp>
      <p:sp>
        <p:nvSpPr>
          <p:cNvPr id="17" name="文本框 16"/>
          <p:cNvSpPr txBox="1"/>
          <p:nvPr>
            <p:custDataLst>
              <p:tags r:id="rId12"/>
            </p:custDataLst>
          </p:nvPr>
        </p:nvSpPr>
        <p:spPr>
          <a:xfrm>
            <a:off x="8696325" y="4333875"/>
            <a:ext cx="1560195" cy="3670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fontAlgn="auto" latinLnBrk="1" hangingPunct="0">
              <a:lnSpc>
                <a:spcPct val="100000"/>
              </a:lnSpc>
              <a:spcBef>
                <a:spcPts val="0"/>
              </a:spcBef>
              <a:spcAft>
                <a:spcPts val="0"/>
              </a:spcAft>
              <a:buClrTx/>
              <a:buSzTx/>
              <a:buFontTx/>
              <a:buNone/>
            </a:pPr>
            <a:r>
              <a:rPr kumimoji="0" lang="zh-CN" altLang="en-US"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载荷状态监视</a:t>
            </a:r>
            <a:endParaRPr kumimoji="0" lang="zh-CN" altLang="en-US"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endParaRPr>
          </a:p>
        </p:txBody>
      </p:sp>
      <p:sp>
        <p:nvSpPr>
          <p:cNvPr id="18" name="文本框 17"/>
          <p:cNvSpPr txBox="1"/>
          <p:nvPr>
            <p:custDataLst>
              <p:tags r:id="rId13"/>
            </p:custDataLst>
          </p:nvPr>
        </p:nvSpPr>
        <p:spPr>
          <a:xfrm>
            <a:off x="2472690" y="4206875"/>
            <a:ext cx="2455545" cy="3670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fontAlgn="auto" latinLnBrk="1" hangingPunct="0">
              <a:lnSpc>
                <a:spcPct val="100000"/>
              </a:lnSpc>
              <a:spcBef>
                <a:spcPts val="0"/>
              </a:spcBef>
              <a:spcAft>
                <a:spcPts val="0"/>
              </a:spcAft>
              <a:buClrTx/>
              <a:buSzTx/>
              <a:buFontTx/>
              <a:buNone/>
            </a:pPr>
            <a:r>
              <a:rPr kumimoji="0" lang="en-US" altLang="zh-CN"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ToO-MM</a:t>
            </a:r>
            <a:r>
              <a:rPr kumimoji="0" lang="zh-CN" altLang="en-US"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rPr>
              <a:t>观测方案制定</a:t>
            </a:r>
            <a:endParaRPr kumimoji="0" lang="zh-CN" altLang="en-US" sz="1800" b="0" i="0" u="none" strike="noStrike" cap="none" spc="0" normalizeH="0" baseline="0">
              <a:ln>
                <a:noFill/>
              </a:ln>
              <a:solidFill>
                <a:srgbClr val="000000"/>
              </a:solidFill>
              <a:effectLst/>
              <a:highlight>
                <a:srgbClr val="FFFF00"/>
              </a:highlight>
              <a:uFillTx/>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200" dirty="0">
                <a:ea typeface="宋体" panose="02010600030101010101" pitchFamily="2" charset="-122"/>
                <a:sym typeface="+mn-ea"/>
              </a:rPr>
              <a:t>值班支持工具（飞书，支持</a:t>
            </a:r>
            <a:r>
              <a:rPr lang="en-US" altLang="zh-CN" sz="3200" dirty="0">
                <a:ea typeface="宋体" panose="02010600030101010101" pitchFamily="2" charset="-122"/>
                <a:sym typeface="+mn-ea"/>
              </a:rPr>
              <a:t>PC</a:t>
            </a:r>
            <a:r>
              <a:rPr lang="zh-CN" altLang="en-US" sz="3200" dirty="0">
                <a:ea typeface="宋体" panose="02010600030101010101" pitchFamily="2" charset="-122"/>
                <a:sym typeface="+mn-ea"/>
              </a:rPr>
              <a:t>和手机）</a:t>
            </a:r>
            <a:endParaRPr lang="zh-CN" altLang="en-US" sz="3200" dirty="0">
              <a:ea typeface="宋体" panose="02010600030101010101" pitchFamily="2" charset="-122"/>
              <a:sym typeface="+mn-ea"/>
            </a:endParaRPr>
          </a:p>
        </p:txBody>
      </p:sp>
      <p:pic>
        <p:nvPicPr>
          <p:cNvPr id="3" name="图片 2" descr="截屏2024-04-24 14.33.59"/>
          <p:cNvPicPr>
            <a:picLocks noChangeAspect="1"/>
          </p:cNvPicPr>
          <p:nvPr/>
        </p:nvPicPr>
        <p:blipFill>
          <a:blip r:embed="rId1"/>
          <a:stretch>
            <a:fillRect/>
          </a:stretch>
        </p:blipFill>
        <p:spPr>
          <a:xfrm>
            <a:off x="3981450" y="1115695"/>
            <a:ext cx="4803140" cy="5556885"/>
          </a:xfrm>
          <a:prstGeom prst="rect">
            <a:avLst/>
          </a:prstGeom>
        </p:spPr>
      </p:pic>
      <p:pic>
        <p:nvPicPr>
          <p:cNvPr id="4" name="图片 3" descr="截屏2024-04-24 14.54.09"/>
          <p:cNvPicPr>
            <a:picLocks noChangeAspect="1"/>
          </p:cNvPicPr>
          <p:nvPr/>
        </p:nvPicPr>
        <p:blipFill>
          <a:blip r:embed="rId2"/>
          <a:stretch>
            <a:fillRect/>
          </a:stretch>
        </p:blipFill>
        <p:spPr>
          <a:xfrm>
            <a:off x="609600" y="1054735"/>
            <a:ext cx="3243580" cy="5617845"/>
          </a:xfrm>
          <a:prstGeom prst="rect">
            <a:avLst/>
          </a:prstGeom>
        </p:spPr>
      </p:pic>
      <p:pic>
        <p:nvPicPr>
          <p:cNvPr id="5" name="图片 4" descr="截屏2024-04-24 14.56.17"/>
          <p:cNvPicPr>
            <a:picLocks noChangeAspect="1"/>
          </p:cNvPicPr>
          <p:nvPr/>
        </p:nvPicPr>
        <p:blipFill>
          <a:blip r:embed="rId3"/>
          <a:stretch>
            <a:fillRect/>
          </a:stretch>
        </p:blipFill>
        <p:spPr>
          <a:xfrm>
            <a:off x="8921115" y="1054735"/>
            <a:ext cx="3169920" cy="5679440"/>
          </a:xfrm>
          <a:prstGeom prst="rect">
            <a:avLst/>
          </a:prstGeom>
        </p:spPr>
      </p:pic>
      <p:sp>
        <p:nvSpPr>
          <p:cNvPr id="6" name="文本框 5"/>
          <p:cNvSpPr txBox="1"/>
          <p:nvPr/>
        </p:nvSpPr>
        <p:spPr>
          <a:xfrm>
            <a:off x="1933575" y="1054735"/>
            <a:ext cx="2463800" cy="45910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algn="l" defTabSz="914400" rtl="0" fontAlgn="auto" latinLnBrk="1" hangingPunct="0">
              <a:lnSpc>
                <a:spcPct val="100000"/>
              </a:lnSpc>
              <a:spcBef>
                <a:spcPts val="0"/>
              </a:spcBef>
              <a:spcAft>
                <a:spcPts val="0"/>
              </a:spcAft>
              <a:buClrTx/>
              <a:buSzTx/>
              <a:buFontTx/>
              <a:buNone/>
            </a:pPr>
            <a:r>
              <a:rPr kumimoji="0" lang="en-US" altLang="zh-CN" sz="2400" b="1" i="0" u="none" strike="noStrike" cap="none" spc="0" normalizeH="0" baseline="0">
                <a:ln>
                  <a:noFill/>
                </a:ln>
                <a:solidFill>
                  <a:srgbClr val="002060"/>
                </a:solidFill>
                <a:effectLst/>
                <a:highlight>
                  <a:srgbClr val="FFFF00"/>
                </a:highlight>
                <a:uFillTx/>
                <a:latin typeface="Arial Bold" panose="020B0604020202090204" charset="0"/>
                <a:ea typeface="Arial" panose="020B0604020202020204"/>
                <a:cs typeface="Arial Bold" panose="020B0604020202090204" charset="0"/>
                <a:sym typeface="Arial" panose="020B0604020202020204"/>
              </a:rPr>
              <a:t>北斗警报</a:t>
            </a:r>
            <a:endParaRPr kumimoji="0" lang="en-US" altLang="zh-CN" sz="2400" b="1" i="0" u="none" strike="noStrike" cap="none" spc="0" normalizeH="0" baseline="0">
              <a:ln>
                <a:noFill/>
              </a:ln>
              <a:solidFill>
                <a:srgbClr val="002060"/>
              </a:solidFill>
              <a:effectLst/>
              <a:highlight>
                <a:srgbClr val="FFFF00"/>
              </a:highlight>
              <a:uFillTx/>
              <a:latin typeface="Arial Bold" panose="020B0604020202090204" charset="0"/>
              <a:ea typeface="Arial" panose="020B0604020202020204"/>
              <a:cs typeface="Arial Bold" panose="020B0604020202090204" charset="0"/>
              <a:sym typeface="Arial" panose="020B0604020202020204"/>
            </a:endParaRPr>
          </a:p>
        </p:txBody>
      </p:sp>
      <p:sp>
        <p:nvSpPr>
          <p:cNvPr id="8" name="文本框 7"/>
          <p:cNvSpPr txBox="1"/>
          <p:nvPr>
            <p:custDataLst>
              <p:tags r:id="rId4"/>
            </p:custDataLst>
          </p:nvPr>
        </p:nvSpPr>
        <p:spPr>
          <a:xfrm>
            <a:off x="5588000" y="1054735"/>
            <a:ext cx="2828290" cy="45910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fontAlgn="auto" latinLnBrk="1" hangingPunct="0">
              <a:lnSpc>
                <a:spcPct val="100000"/>
              </a:lnSpc>
              <a:spcBef>
                <a:spcPts val="0"/>
              </a:spcBef>
              <a:spcAft>
                <a:spcPts val="0"/>
              </a:spcAft>
              <a:buClrTx/>
              <a:buSzTx/>
              <a:buFontTx/>
              <a:buNone/>
            </a:pPr>
            <a:r>
              <a:rPr kumimoji="0" lang="en-US" altLang="zh-CN" sz="2400" b="1" i="0" u="none" strike="noStrike" cap="none" spc="0" normalizeH="0" baseline="0">
                <a:ln>
                  <a:noFill/>
                </a:ln>
                <a:solidFill>
                  <a:srgbClr val="002060"/>
                </a:solidFill>
                <a:effectLst/>
                <a:highlight>
                  <a:srgbClr val="FFFF00"/>
                </a:highlight>
                <a:uFillTx/>
                <a:latin typeface="Arial Bold" panose="020B0604020202090204" charset="0"/>
                <a:ea typeface="Arial" panose="020B0604020202020204"/>
                <a:cs typeface="Arial Bold" panose="020B0604020202090204" charset="0"/>
                <a:sym typeface="Arial" panose="020B0604020202020204"/>
              </a:rPr>
              <a:t>LIGO </a:t>
            </a:r>
            <a:r>
              <a:rPr kumimoji="0" lang="zh-CN" altLang="en-US" sz="2400" b="1" i="0" u="none" strike="noStrike" cap="none" spc="0" normalizeH="0" baseline="0">
                <a:ln>
                  <a:noFill/>
                </a:ln>
                <a:solidFill>
                  <a:srgbClr val="002060"/>
                </a:solidFill>
                <a:effectLst/>
                <a:highlight>
                  <a:srgbClr val="FFFF00"/>
                </a:highlight>
                <a:uFillTx/>
                <a:latin typeface="Arial Bold" panose="020B0604020202090204" charset="0"/>
                <a:ea typeface="Arial" panose="020B0604020202020204"/>
                <a:cs typeface="Arial Bold" panose="020B0604020202090204" charset="0"/>
                <a:sym typeface="Arial" panose="020B0604020202020204"/>
              </a:rPr>
              <a:t>警报</a:t>
            </a:r>
            <a:endParaRPr kumimoji="0" lang="zh-CN" altLang="en-US" sz="2400" b="1" i="0" u="none" strike="noStrike" cap="none" spc="0" normalizeH="0" baseline="0">
              <a:ln>
                <a:noFill/>
              </a:ln>
              <a:solidFill>
                <a:srgbClr val="002060"/>
              </a:solidFill>
              <a:effectLst/>
              <a:highlight>
                <a:srgbClr val="FFFF00"/>
              </a:highlight>
              <a:uFillTx/>
              <a:latin typeface="Arial Bold" panose="020B0604020202090204" charset="0"/>
              <a:ea typeface="Arial" panose="020B0604020202020204"/>
              <a:cs typeface="Arial Bold" panose="020B0604020202090204" charset="0"/>
              <a:sym typeface="Arial" panose="020B0604020202020204"/>
            </a:endParaRPr>
          </a:p>
        </p:txBody>
      </p:sp>
      <p:sp>
        <p:nvSpPr>
          <p:cNvPr id="9" name="文本框 8"/>
          <p:cNvSpPr txBox="1"/>
          <p:nvPr>
            <p:custDataLst>
              <p:tags r:id="rId5"/>
            </p:custDataLst>
          </p:nvPr>
        </p:nvSpPr>
        <p:spPr>
          <a:xfrm>
            <a:off x="9965055" y="1054735"/>
            <a:ext cx="2828290" cy="45910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fontAlgn="auto" latinLnBrk="1" hangingPunct="0">
              <a:lnSpc>
                <a:spcPct val="100000"/>
              </a:lnSpc>
              <a:spcBef>
                <a:spcPts val="0"/>
              </a:spcBef>
              <a:spcAft>
                <a:spcPts val="0"/>
              </a:spcAft>
              <a:buClrTx/>
              <a:buSzTx/>
              <a:buFontTx/>
              <a:buNone/>
            </a:pPr>
            <a:r>
              <a:rPr kumimoji="0" lang="en-US" altLang="zh-CN" sz="2400" b="1" i="0" u="none" strike="noStrike" cap="none" spc="0" normalizeH="0" baseline="0">
                <a:ln>
                  <a:noFill/>
                </a:ln>
                <a:solidFill>
                  <a:srgbClr val="002060"/>
                </a:solidFill>
                <a:effectLst/>
                <a:highlight>
                  <a:srgbClr val="FFFF00"/>
                </a:highlight>
                <a:uFillTx/>
                <a:latin typeface="Arial Bold" panose="020B0604020202090204" charset="0"/>
                <a:ea typeface="Arial" panose="020B0604020202020204"/>
                <a:cs typeface="Arial Bold" panose="020B0604020202090204" charset="0"/>
                <a:sym typeface="Arial" panose="020B0604020202020204"/>
              </a:rPr>
              <a:t>源认证提醒</a:t>
            </a:r>
            <a:r>
              <a:rPr kumimoji="0" lang="en-US" altLang="zh-CN" sz="2400" b="1" i="0" u="none" strike="noStrike" cap="none" spc="0" normalizeH="0" baseline="0">
                <a:ln>
                  <a:noFill/>
                </a:ln>
                <a:solidFill>
                  <a:srgbClr val="FF0000"/>
                </a:solidFill>
                <a:effectLst/>
                <a:uFillTx/>
                <a:latin typeface="Arial Bold" panose="020B0604020202090204" charset="0"/>
                <a:ea typeface="Arial" panose="020B0604020202020204"/>
                <a:cs typeface="Arial Bold" panose="020B0604020202090204" charset="0"/>
                <a:sym typeface="Arial" panose="020B0604020202020204"/>
              </a:rPr>
              <a:t> </a:t>
            </a:r>
            <a:endParaRPr kumimoji="0" lang="en-US" altLang="zh-CN" sz="2400" b="1" i="0" u="none" strike="noStrike" cap="none" spc="0" normalizeH="0" baseline="0">
              <a:ln>
                <a:noFill/>
              </a:ln>
              <a:solidFill>
                <a:srgbClr val="FF0000"/>
              </a:solidFill>
              <a:effectLst/>
              <a:uFillTx/>
              <a:latin typeface="Arial Bold" panose="020B0604020202090204" charset="0"/>
              <a:ea typeface="Arial" panose="020B0604020202020204"/>
              <a:cs typeface="Arial Bold" panose="020B0604020202090204" charset="0"/>
              <a:sym typeface="Arial" panose="020B0604020202020204"/>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r>
              <a:rPr lang="zh-CN" altLang="en-US" sz="3200" dirty="0">
                <a:ea typeface="宋体" panose="02010600030101010101" pitchFamily="2" charset="-122"/>
              </a:rPr>
              <a:t>数据政策</a:t>
            </a:r>
            <a:endParaRPr lang="zh-CN" altLang="en-US" sz="3200" dirty="0">
              <a:ea typeface="宋体" panose="02010600030101010101" pitchFamily="2" charset="-122"/>
            </a:endParaRPr>
          </a:p>
        </p:txBody>
      </p:sp>
      <p:sp>
        <p:nvSpPr>
          <p:cNvPr id="2" name="文本框 1"/>
          <p:cNvSpPr txBox="1"/>
          <p:nvPr/>
        </p:nvSpPr>
        <p:spPr>
          <a:xfrm>
            <a:off x="822960" y="1117600"/>
            <a:ext cx="10731500" cy="496633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noAutofit/>
          </a:bodyPr>
          <a:lstStyle/>
          <a:p>
            <a:pPr marL="285750" indent="-285750" algn="l">
              <a:buClr>
                <a:srgbClr val="0070C0"/>
              </a:buClr>
              <a:buSzTx/>
              <a:buFont typeface="Wingdings" panose="05000000000000000000" charset="0"/>
              <a:buChar char=""/>
              <a:defRPr sz="1800"/>
            </a:pPr>
            <a:r>
              <a:rPr lang="en-US" altLang="zh-CN" sz="2400" dirty="0">
                <a:solidFill>
                  <a:srgbClr val="535353"/>
                </a:solidFill>
                <a:sym typeface="Arial" panose="020B0604020202020204"/>
              </a:rPr>
              <a:t> 暂现源警报信息： 立即发布</a:t>
            </a:r>
            <a:endParaRPr lang="en-US" altLang="zh-CN" sz="2400" dirty="0">
              <a:solidFill>
                <a:srgbClr val="535353"/>
              </a:solidFill>
              <a:sym typeface="Arial" panose="020B0604020202020204"/>
            </a:endParaRPr>
          </a:p>
          <a:p>
            <a:pPr marL="285750" indent="-285750">
              <a:buClr>
                <a:srgbClr val="0070C0"/>
              </a:buClr>
              <a:buFont typeface="Wingdings" panose="05000000000000000000" charset="0"/>
              <a:buChar char=""/>
              <a:defRPr sz="1800"/>
            </a:pPr>
            <a:endParaRPr lang="zh-CN" altLang="en-US" sz="2400" dirty="0">
              <a:solidFill>
                <a:srgbClr val="535353"/>
              </a:solidFill>
              <a:sym typeface="Arial" panose="020B0604020202020204"/>
            </a:endParaRPr>
          </a:p>
          <a:p>
            <a:pPr marL="285750" indent="-285750">
              <a:buClr>
                <a:srgbClr val="0070C0"/>
              </a:buClr>
              <a:buFont typeface="Wingdings" panose="05000000000000000000" charset="0"/>
              <a:buChar char=""/>
              <a:defRPr sz="1800"/>
            </a:pPr>
            <a:r>
              <a:rPr lang="en-US" altLang="zh-CN" sz="2400" dirty="0">
                <a:solidFill>
                  <a:srgbClr val="535353"/>
                </a:solidFill>
                <a:sym typeface="Arial" panose="020B0604020202020204"/>
              </a:rPr>
              <a:t> </a:t>
            </a:r>
            <a:r>
              <a:rPr lang="zh-CN" altLang="en-US" sz="2400" dirty="0">
                <a:solidFill>
                  <a:srgbClr val="535353"/>
                </a:solidFill>
                <a:sym typeface="Arial" panose="020B0604020202020204"/>
              </a:rPr>
              <a:t>巡天和自主后随数据：</a:t>
            </a:r>
            <a:r>
              <a:rPr lang="en-US" altLang="zh-CN" sz="2400" dirty="0">
                <a:solidFill>
                  <a:srgbClr val="535353"/>
                </a:solidFill>
                <a:sym typeface="Arial" panose="020B0604020202020204"/>
              </a:rPr>
              <a:t> 1</a:t>
            </a:r>
            <a:r>
              <a:rPr lang="zh-CN" altLang="en-US" sz="2400" dirty="0">
                <a:solidFill>
                  <a:srgbClr val="535353"/>
                </a:solidFill>
                <a:sym typeface="Arial" panose="020B0604020202020204"/>
              </a:rPr>
              <a:t>年后公开</a:t>
            </a:r>
            <a:endParaRPr lang="zh-CN" altLang="en-US" sz="2400" dirty="0">
              <a:solidFill>
                <a:srgbClr val="535353"/>
              </a:solidFill>
              <a:sym typeface="Arial" panose="020B0604020202020204"/>
            </a:endParaRPr>
          </a:p>
          <a:p>
            <a:pPr marL="285750" indent="-285750">
              <a:buClr>
                <a:srgbClr val="0070C0"/>
              </a:buClr>
              <a:buFont typeface="Wingdings" panose="05000000000000000000" charset="0"/>
              <a:buChar char=""/>
              <a:defRPr sz="1800"/>
            </a:pPr>
            <a:endParaRPr lang="zh-CN" altLang="en-US" sz="2400" dirty="0">
              <a:solidFill>
                <a:srgbClr val="535353"/>
              </a:solidFill>
              <a:sym typeface="Arial" panose="020B0604020202020204"/>
            </a:endParaRPr>
          </a:p>
          <a:p>
            <a:pPr marL="285750" indent="-285750">
              <a:buClr>
                <a:srgbClr val="0070C0"/>
              </a:buClr>
              <a:buFont typeface="Wingdings" panose="05000000000000000000" charset="0"/>
              <a:buChar char=""/>
              <a:defRPr sz="1800"/>
            </a:pPr>
            <a:r>
              <a:rPr lang="en-US" altLang="zh-CN" sz="2400" dirty="0">
                <a:solidFill>
                  <a:srgbClr val="535353"/>
                </a:solidFill>
                <a:sym typeface="Arial" panose="020B0604020202020204"/>
              </a:rPr>
              <a:t> EP</a:t>
            </a:r>
            <a:r>
              <a:rPr lang="zh-CN" altLang="en-US" sz="2400" dirty="0">
                <a:solidFill>
                  <a:srgbClr val="535353"/>
                </a:solidFill>
                <a:sym typeface="Arial" panose="020B0604020202020204"/>
              </a:rPr>
              <a:t>源表：定期发布</a:t>
            </a:r>
            <a:endParaRPr lang="zh-CN" altLang="en-US" sz="2400" dirty="0">
              <a:solidFill>
                <a:srgbClr val="535353"/>
              </a:solidFill>
              <a:sym typeface="Arial" panose="020B0604020202020204"/>
            </a:endParaRPr>
          </a:p>
          <a:p>
            <a:pPr marL="285750" indent="-285750">
              <a:buClr>
                <a:srgbClr val="0070C0"/>
              </a:buClr>
              <a:buFont typeface="Wingdings" panose="05000000000000000000" charset="0"/>
              <a:buChar char=""/>
              <a:defRPr sz="1800"/>
            </a:pPr>
            <a:endParaRPr lang="zh-CN" altLang="en-US" sz="2400" dirty="0">
              <a:solidFill>
                <a:srgbClr val="535353"/>
              </a:solidFill>
              <a:sym typeface="Arial" panose="020B0604020202020204"/>
            </a:endParaRPr>
          </a:p>
          <a:p>
            <a:pPr marL="285750" indent="-285750">
              <a:buClr>
                <a:srgbClr val="0070C0"/>
              </a:buClr>
              <a:buFont typeface="Wingdings" panose="05000000000000000000" charset="0"/>
              <a:buChar char=""/>
              <a:defRPr sz="1800"/>
            </a:pPr>
            <a:r>
              <a:rPr lang="en-US" altLang="zh-CN" sz="2400" dirty="0">
                <a:solidFill>
                  <a:srgbClr val="535353"/>
                </a:solidFill>
                <a:sym typeface="Arial" panose="020B0604020202020204"/>
              </a:rPr>
              <a:t>ToO</a:t>
            </a:r>
            <a:r>
              <a:rPr lang="zh-CN" altLang="en-US" sz="2400" dirty="0">
                <a:solidFill>
                  <a:srgbClr val="535353"/>
                </a:solidFill>
                <a:sym typeface="Arial" panose="020B0604020202020204"/>
              </a:rPr>
              <a:t>观测：</a:t>
            </a:r>
            <a:endParaRPr lang="zh-CN" altLang="en-US" sz="2400" dirty="0">
              <a:solidFill>
                <a:srgbClr val="535353"/>
              </a:solidFill>
              <a:sym typeface="Arial" panose="020B0604020202020204"/>
            </a:endParaRPr>
          </a:p>
          <a:p>
            <a:pPr marL="342900" indent="-342900">
              <a:buClr>
                <a:srgbClr val="0070C0"/>
              </a:buClr>
              <a:buFont typeface="Wingdings" panose="05000000000000000000" charset="0"/>
              <a:buChar char=""/>
              <a:defRPr sz="1800"/>
            </a:pPr>
            <a:r>
              <a:rPr lang="zh-CN" altLang="en-US" sz="2000" dirty="0">
                <a:solidFill>
                  <a:srgbClr val="535353"/>
                </a:solidFill>
                <a:sym typeface="Arial" panose="020B0604020202020204"/>
              </a:rPr>
              <a:t>科学团队申请：</a:t>
            </a:r>
            <a:r>
              <a:rPr lang="en-US" altLang="zh-CN" sz="2000" dirty="0">
                <a:solidFill>
                  <a:srgbClr val="535353"/>
                </a:solidFill>
                <a:sym typeface="Arial" panose="020B0604020202020204"/>
              </a:rPr>
              <a:t>6</a:t>
            </a:r>
            <a:r>
              <a:rPr lang="zh-CN" altLang="en-US" sz="2000" dirty="0">
                <a:solidFill>
                  <a:srgbClr val="535353"/>
                </a:solidFill>
                <a:sym typeface="Arial" panose="020B0604020202020204"/>
              </a:rPr>
              <a:t>个月后公开</a:t>
            </a:r>
            <a:endParaRPr lang="zh-CN" altLang="en-US" sz="2000" dirty="0">
              <a:solidFill>
                <a:srgbClr val="535353"/>
              </a:solidFill>
              <a:sym typeface="Arial" panose="020B0604020202020204"/>
            </a:endParaRPr>
          </a:p>
          <a:p>
            <a:pPr marL="342900" indent="-342900">
              <a:buClr>
                <a:srgbClr val="0070C0"/>
              </a:buClr>
              <a:buFont typeface="Wingdings" panose="05000000000000000000" charset="0"/>
              <a:buChar char=""/>
              <a:defRPr sz="1800"/>
            </a:pPr>
            <a:r>
              <a:rPr lang="zh-CN" altLang="en-US" sz="2000" dirty="0">
                <a:solidFill>
                  <a:srgbClr val="535353"/>
                </a:solidFill>
                <a:sym typeface="Arial" panose="020B0604020202020204"/>
              </a:rPr>
              <a:t>外部成员申请：立即公开</a:t>
            </a:r>
            <a:endParaRPr lang="zh-CN" altLang="en-US" sz="2000" dirty="0">
              <a:solidFill>
                <a:srgbClr val="535353"/>
              </a:solidFill>
              <a:sym typeface="Arial" panose="020B0604020202020204"/>
            </a:endParaRPr>
          </a:p>
          <a:p>
            <a:pPr marL="342900" indent="-342900">
              <a:buClr>
                <a:srgbClr val="0070C0"/>
              </a:buClr>
              <a:buFont typeface="Wingdings" panose="05000000000000000000" charset="0"/>
              <a:buChar char=""/>
              <a:defRPr sz="1800"/>
            </a:pPr>
            <a:endParaRPr lang="zh-CN" altLang="en-US" sz="2000" dirty="0">
              <a:solidFill>
                <a:srgbClr val="535353"/>
              </a:solidFill>
              <a:sym typeface="Arial" panose="020B0604020202020204"/>
            </a:endParaRPr>
          </a:p>
          <a:p>
            <a:pPr marL="285750" indent="-285750" algn="l">
              <a:buClr>
                <a:srgbClr val="0070C0"/>
              </a:buClr>
              <a:buSzTx/>
              <a:buFont typeface="Wingdings" panose="05000000000000000000" charset="0"/>
              <a:buChar char=""/>
              <a:defRPr sz="1800"/>
            </a:pPr>
            <a:r>
              <a:rPr lang="en-US" altLang="zh-CN" sz="2400" dirty="0">
                <a:solidFill>
                  <a:srgbClr val="535353"/>
                </a:solidFill>
                <a:sym typeface="Arial" panose="020B0604020202020204"/>
              </a:rPr>
              <a:t> ToO</a:t>
            </a:r>
            <a:r>
              <a:rPr lang="zh-CN" altLang="en-US" sz="2400" dirty="0">
                <a:solidFill>
                  <a:srgbClr val="535353"/>
                </a:solidFill>
                <a:sym typeface="Arial" panose="020B0604020202020204"/>
              </a:rPr>
              <a:t>观测时间比例：</a:t>
            </a:r>
            <a:r>
              <a:rPr kumimoji="1" lang="en-US" altLang="zh-CN" sz="2400">
                <a:sym typeface="+mn-ea"/>
              </a:rPr>
              <a:t>CAS-ESA-MPE-CNES: 75% - 10% -10% -5%</a:t>
            </a:r>
            <a:endParaRPr kumimoji="1" lang="en-US" altLang="zh-CN" sz="2400">
              <a:sym typeface="+mn-ea"/>
            </a:endParaRPr>
          </a:p>
          <a:p>
            <a:pPr marL="285750" indent="-285750" algn="l">
              <a:buClr>
                <a:srgbClr val="0070C0"/>
              </a:buClr>
              <a:buSzTx/>
              <a:buFont typeface="Wingdings" panose="05000000000000000000" charset="0"/>
              <a:buChar char=""/>
              <a:defRPr sz="1800"/>
            </a:pPr>
            <a:endParaRPr kumimoji="1" lang="en-US" altLang="zh-CN" sz="2400" dirty="0">
              <a:solidFill>
                <a:srgbClr val="535353"/>
              </a:solidFill>
              <a:sym typeface="+mn-ea"/>
            </a:endParaRPr>
          </a:p>
          <a:p>
            <a:pPr marL="285750" indent="-285750" algn="l">
              <a:buClr>
                <a:srgbClr val="0070C0"/>
              </a:buClr>
              <a:buSzTx/>
              <a:buFont typeface="Wingdings" panose="05000000000000000000" charset="0"/>
              <a:buChar char=""/>
              <a:defRPr sz="1800"/>
            </a:pPr>
            <a:r>
              <a:rPr kumimoji="1" lang="en-US" altLang="zh-CN" sz="2400">
                <a:sym typeface="+mn-ea"/>
              </a:rPr>
              <a:t> </a:t>
            </a:r>
            <a:r>
              <a:rPr kumimoji="1" lang="zh-CN" altLang="en-US" sz="2400">
                <a:sym typeface="+mn-ea"/>
              </a:rPr>
              <a:t>外部成员与</a:t>
            </a:r>
            <a:r>
              <a:rPr kumimoji="1" lang="en-US" altLang="zh-CN" sz="2400">
                <a:sym typeface="+mn-ea"/>
              </a:rPr>
              <a:t>EP</a:t>
            </a:r>
            <a:r>
              <a:rPr kumimoji="1" lang="zh-CN" altLang="en-US" sz="2400">
                <a:sym typeface="+mn-ea"/>
              </a:rPr>
              <a:t>合作：由</a:t>
            </a:r>
            <a:r>
              <a:rPr kumimoji="1" lang="en-US" altLang="zh-CN" sz="2400">
                <a:sym typeface="+mn-ea"/>
              </a:rPr>
              <a:t>SMC</a:t>
            </a:r>
            <a:r>
              <a:rPr kumimoji="1" lang="zh-CN" altLang="en-US" sz="2400">
                <a:sym typeface="+mn-ea"/>
              </a:rPr>
              <a:t>以及每个</a:t>
            </a:r>
            <a:r>
              <a:rPr kumimoji="1" lang="en-US" altLang="zh-CN" sz="2400">
                <a:sym typeface="+mn-ea"/>
              </a:rPr>
              <a:t>STP chair/co-chair </a:t>
            </a:r>
            <a:r>
              <a:rPr kumimoji="1" lang="zh-CN" altLang="en-US" sz="2400">
                <a:sym typeface="+mn-ea"/>
              </a:rPr>
              <a:t>讨论决定</a:t>
            </a:r>
            <a:endParaRPr lang="en-US" altLang="zh-CN" sz="2400" dirty="0">
              <a:solidFill>
                <a:srgbClr val="535353"/>
              </a:solidFill>
              <a:sym typeface="Arial" panose="020B0604020202020204"/>
            </a:endParaRPr>
          </a:p>
          <a:p>
            <a:pPr marL="0" indent="0">
              <a:buClr>
                <a:srgbClr val="0070C0"/>
              </a:buClr>
              <a:buFont typeface="Wingdings" panose="05000000000000000000" charset="0"/>
              <a:buNone/>
              <a:defRPr sz="1800"/>
            </a:pPr>
            <a:endParaRPr lang="zh-CN" altLang="en-US" sz="2000" dirty="0">
              <a:solidFill>
                <a:srgbClr val="535353"/>
              </a:solidFill>
              <a:sym typeface="Arial" panose="020B0604020202020204"/>
            </a:endParaRPr>
          </a:p>
          <a:p>
            <a:pPr marL="285750" indent="-285750">
              <a:buClr>
                <a:srgbClr val="0070C0"/>
              </a:buClr>
              <a:buFont typeface="Wingdings" panose="05000000000000000000" charset="0"/>
              <a:buChar char=""/>
              <a:defRPr sz="1800"/>
            </a:pPr>
            <a:endParaRPr lang="zh-CN" altLang="en-US" sz="1800" dirty="0">
              <a:solidFill>
                <a:srgbClr val="535353"/>
              </a:solidFill>
              <a:sym typeface="Arial" panose="020B0604020202020204"/>
            </a:endParaRPr>
          </a:p>
          <a:p>
            <a:pPr marL="285750" indent="-285750">
              <a:buClr>
                <a:srgbClr val="0070C0"/>
              </a:buClr>
              <a:buFont typeface="Wingdings" panose="05000000000000000000" charset="0"/>
              <a:buChar char=""/>
              <a:defRPr sz="1800"/>
            </a:pPr>
            <a:endParaRPr lang="zh-CN" altLang="en-US" sz="1800" dirty="0">
              <a:solidFill>
                <a:srgbClr val="535353"/>
              </a:solidFill>
              <a:sym typeface="Arial" panose="020B0604020202020204"/>
            </a:endParaRPr>
          </a:p>
          <a:p>
            <a:pPr marL="285750" indent="-285750">
              <a:buClr>
                <a:srgbClr val="0070C0"/>
              </a:buClr>
              <a:buFont typeface="Wingdings" panose="05000000000000000000" charset="0"/>
              <a:buChar char=""/>
              <a:defRPr sz="1800"/>
            </a:pPr>
            <a:endParaRPr lang="zh-CN" altLang="en-US" sz="1800" dirty="0">
              <a:solidFill>
                <a:srgbClr val="535353"/>
              </a:solidFill>
              <a:sym typeface="Arial" panose="020B0604020202020204"/>
            </a:endParaRPr>
          </a:p>
          <a:p>
            <a:pPr marL="285750" indent="-285750">
              <a:buClr>
                <a:srgbClr val="0070C0"/>
              </a:buClr>
              <a:buFont typeface="Wingdings" panose="05000000000000000000" charset="0"/>
              <a:buChar char=""/>
              <a:defRPr sz="1800"/>
            </a:pPr>
            <a:endParaRPr lang="zh-CN" altLang="en-US" sz="1800" dirty="0">
              <a:solidFill>
                <a:srgbClr val="535353"/>
              </a:solidFill>
              <a:latin typeface="Arial" panose="020B0604020202020204"/>
              <a:ea typeface="Arial" panose="020B0604020202020204"/>
              <a:cs typeface="Arial" panose="020B0604020202020204"/>
              <a:sym typeface="Arial" panose="020B0604020202020204"/>
            </a:endParaRPr>
          </a:p>
          <a:p>
            <a:pPr marL="285750" indent="-285750">
              <a:buClr>
                <a:srgbClr val="0070C0"/>
              </a:buClr>
              <a:buFont typeface="Wingdings" panose="05000000000000000000" charset="0"/>
              <a:buChar char=""/>
              <a:defRPr sz="1800"/>
            </a:pPr>
            <a:endParaRPr lang="en-US" altLang="zh-CN" sz="1800" dirty="0">
              <a:solidFill>
                <a:srgbClr val="535353"/>
              </a:solidFill>
              <a:latin typeface="Arial" panose="020B0604020202020204"/>
              <a:ea typeface="Arial" panose="020B0604020202020204"/>
              <a:cs typeface="Arial" panose="020B0604020202020204"/>
              <a:sym typeface="Arial" panose="020B0604020202020204"/>
            </a:endParaRPr>
          </a:p>
          <a:p>
            <a:pPr>
              <a:defRPr sz="1800"/>
            </a:pPr>
            <a:endParaRPr lang="zh-CN" altLang="en-US" sz="1800" dirty="0">
              <a:solidFill>
                <a:srgbClr val="535353"/>
              </a:solidFill>
              <a:latin typeface="Arial" panose="020B0604020202020204"/>
              <a:ea typeface="Arial" panose="020B0604020202020204"/>
              <a:cs typeface="Arial" panose="020B0604020202020204"/>
              <a:sym typeface="Arial" panose="020B0604020202020204"/>
            </a:endParaRPr>
          </a:p>
          <a:p>
            <a:pPr lvl="1">
              <a:defRPr sz="1800"/>
            </a:pPr>
            <a:endParaRPr kumimoji="0" lang="zh-CN" altLang="en-US"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r>
              <a:rPr lang="zh-CN" altLang="en-US" sz="3200" dirty="0">
                <a:ea typeface="宋体" panose="02010600030101010101" pitchFamily="2" charset="-122"/>
              </a:rPr>
              <a:t>总结</a:t>
            </a:r>
            <a:endParaRPr lang="zh-CN" altLang="en-US" sz="3200" dirty="0">
              <a:ea typeface="宋体" panose="02010600030101010101" pitchFamily="2" charset="-122"/>
            </a:endParaRPr>
          </a:p>
        </p:txBody>
      </p:sp>
      <p:sp>
        <p:nvSpPr>
          <p:cNvPr id="2" name="文本框 1"/>
          <p:cNvSpPr txBox="1"/>
          <p:nvPr/>
        </p:nvSpPr>
        <p:spPr>
          <a:xfrm>
            <a:off x="822960" y="1117600"/>
            <a:ext cx="10731500" cy="496633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noAutofit/>
          </a:bodyPr>
          <a:lstStyle/>
          <a:p>
            <a:pPr marL="342900" indent="-342900" algn="l">
              <a:buClr>
                <a:srgbClr val="0070C0"/>
              </a:buClr>
              <a:buSzPct val="101000"/>
              <a:buFont typeface="系统字体常规体"/>
              <a:buChar char="✩"/>
              <a:defRPr sz="1800"/>
            </a:pPr>
            <a:r>
              <a:rPr lang="en-US" altLang="zh-CN" sz="2800" dirty="0">
                <a:solidFill>
                  <a:srgbClr val="535353"/>
                </a:solidFill>
                <a:sym typeface="Arial" panose="020B0604020202020204"/>
              </a:rPr>
              <a:t> </a:t>
            </a:r>
            <a:r>
              <a:rPr lang="en-US" altLang="zh-CN" sz="2800" dirty="0">
                <a:solidFill>
                  <a:srgbClr val="535353"/>
                </a:solidFill>
              </a:rPr>
              <a:t>EP</a:t>
            </a:r>
            <a:r>
              <a:rPr lang="zh-CN" altLang="en-US" sz="2800" dirty="0">
                <a:solidFill>
                  <a:srgbClr val="535353"/>
                </a:solidFill>
              </a:rPr>
              <a:t>作为发现型的天文设备，主要观测模式为巡天</a:t>
            </a:r>
            <a:r>
              <a:rPr lang="en-US" altLang="zh-CN" sz="2800" dirty="0">
                <a:solidFill>
                  <a:srgbClr val="535353"/>
                </a:solidFill>
              </a:rPr>
              <a:t>+</a:t>
            </a:r>
            <a:r>
              <a:rPr lang="en-US" altLang="zh-CN" sz="2800" dirty="0" err="1">
                <a:solidFill>
                  <a:srgbClr val="535353"/>
                </a:solidFill>
              </a:rPr>
              <a:t>ToO</a:t>
            </a:r>
            <a:r>
              <a:rPr lang="zh-CN" altLang="en-US" sz="2800" dirty="0">
                <a:solidFill>
                  <a:srgbClr val="535353"/>
                </a:solidFill>
              </a:rPr>
              <a:t>观测，同时引导其它设备进行后随观测。</a:t>
            </a:r>
            <a:endParaRPr lang="en-US" altLang="zh-CN" sz="2800" dirty="0">
              <a:solidFill>
                <a:srgbClr val="535353"/>
              </a:solidFill>
              <a:sym typeface="Arial" panose="020B0604020202020204"/>
            </a:endParaRPr>
          </a:p>
          <a:p>
            <a:pPr marL="342900" indent="-342900">
              <a:buClr>
                <a:srgbClr val="0070C0"/>
              </a:buClr>
              <a:buSzPct val="101000"/>
              <a:buFont typeface="系统字体常规体"/>
              <a:buChar char="✩"/>
              <a:defRPr sz="1800"/>
            </a:pPr>
            <a:endParaRPr lang="zh-CN" altLang="en-US" sz="2800" dirty="0">
              <a:solidFill>
                <a:srgbClr val="535353"/>
              </a:solidFill>
              <a:sym typeface="Arial" panose="020B0604020202020204"/>
            </a:endParaRPr>
          </a:p>
          <a:p>
            <a:pPr marL="342900" indent="-342900">
              <a:buClr>
                <a:srgbClr val="0070C0"/>
              </a:buClr>
              <a:buSzPct val="101000"/>
              <a:buFont typeface="系统字体常规体"/>
              <a:buChar char="✩"/>
              <a:defRPr sz="1800"/>
            </a:pPr>
            <a:r>
              <a:rPr lang="en-US" altLang="zh-CN" sz="2800" dirty="0">
                <a:solidFill>
                  <a:srgbClr val="535353"/>
                </a:solidFill>
                <a:sym typeface="Arial" panose="020B0604020202020204"/>
              </a:rPr>
              <a:t> </a:t>
            </a:r>
            <a:r>
              <a:rPr lang="zh-CN" altLang="en-US" sz="2800" dirty="0">
                <a:solidFill>
                  <a:srgbClr val="535353"/>
                </a:solidFill>
              </a:rPr>
              <a:t>上下行采用北斗</a:t>
            </a:r>
            <a:r>
              <a:rPr lang="en-US" altLang="zh-CN" sz="2800" dirty="0">
                <a:solidFill>
                  <a:srgbClr val="535353"/>
                </a:solidFill>
              </a:rPr>
              <a:t>+</a:t>
            </a:r>
            <a:r>
              <a:rPr lang="zh-CN" altLang="en-US" sz="2800" dirty="0">
                <a:solidFill>
                  <a:srgbClr val="535353"/>
                </a:solidFill>
              </a:rPr>
              <a:t>测控，分别应用于紧急（</a:t>
            </a:r>
            <a:r>
              <a:rPr lang="en-US" altLang="zh-CN" sz="2800" dirty="0">
                <a:solidFill>
                  <a:srgbClr val="535353"/>
                </a:solidFill>
              </a:rPr>
              <a:t>~mins</a:t>
            </a:r>
            <a:r>
              <a:rPr lang="zh-CN" altLang="en-US" sz="2800" dirty="0">
                <a:solidFill>
                  <a:srgbClr val="535353"/>
                </a:solidFill>
              </a:rPr>
              <a:t>）和非紧急情况（</a:t>
            </a:r>
            <a:r>
              <a:rPr lang="en-US" altLang="zh-CN" sz="2800" dirty="0">
                <a:solidFill>
                  <a:srgbClr val="535353"/>
                </a:solidFill>
              </a:rPr>
              <a:t>~day</a:t>
            </a:r>
            <a:r>
              <a:rPr lang="zh-CN" altLang="en-US" sz="2800" dirty="0">
                <a:solidFill>
                  <a:srgbClr val="535353"/>
                </a:solidFill>
              </a:rPr>
              <a:t>）。</a:t>
            </a:r>
            <a:endParaRPr lang="zh-CN" altLang="en-US" sz="2800" dirty="0">
              <a:solidFill>
                <a:srgbClr val="535353"/>
              </a:solidFill>
              <a:sym typeface="Arial" panose="020B0604020202020204"/>
            </a:endParaRPr>
          </a:p>
          <a:p>
            <a:pPr marL="342900" indent="-342900">
              <a:buClr>
                <a:srgbClr val="0070C0"/>
              </a:buClr>
              <a:buSzPct val="101000"/>
              <a:buFont typeface="系统字体常规体"/>
              <a:buChar char="✩"/>
              <a:defRPr sz="1800"/>
            </a:pPr>
            <a:endParaRPr lang="zh-CN" altLang="en-US" sz="2800" dirty="0">
              <a:solidFill>
                <a:srgbClr val="535353"/>
              </a:solidFill>
              <a:sym typeface="Arial" panose="020B0604020202020204"/>
            </a:endParaRPr>
          </a:p>
          <a:p>
            <a:pPr marL="342900" indent="-342900">
              <a:buClr>
                <a:srgbClr val="0070C0"/>
              </a:buClr>
              <a:buSzPct val="101000"/>
              <a:buFont typeface="系统字体常规体"/>
              <a:buChar char="✩"/>
              <a:defRPr sz="1800"/>
            </a:pPr>
            <a:r>
              <a:rPr lang="en-US" altLang="zh-CN" sz="2800" dirty="0">
                <a:solidFill>
                  <a:srgbClr val="535353"/>
                </a:solidFill>
                <a:sym typeface="Arial" panose="020B0604020202020204"/>
              </a:rPr>
              <a:t> EP</a:t>
            </a:r>
            <a:r>
              <a:rPr lang="zh-CN" altLang="en-US" sz="2800" dirty="0">
                <a:solidFill>
                  <a:srgbClr val="535353"/>
                </a:solidFill>
                <a:sym typeface="Arial" panose="020B0604020202020204"/>
              </a:rPr>
              <a:t>数据发布时间</a:t>
            </a:r>
            <a:endParaRPr lang="en-US" altLang="zh-CN" sz="2800" dirty="0">
              <a:solidFill>
                <a:srgbClr val="535353"/>
              </a:solidFill>
              <a:sym typeface="Arial" panose="020B0604020202020204"/>
            </a:endParaRPr>
          </a:p>
          <a:p>
            <a:pPr marL="342900" indent="-342900">
              <a:buClr>
                <a:srgbClr val="0070C0"/>
              </a:buClr>
              <a:buSzPct val="101000"/>
              <a:buFont typeface="系统字体常规体"/>
              <a:buChar char="✩"/>
              <a:defRPr sz="1800"/>
            </a:pPr>
            <a:endParaRPr lang="en-US" altLang="zh-CN" sz="2800" dirty="0">
              <a:solidFill>
                <a:srgbClr val="535353"/>
              </a:solidFill>
              <a:sym typeface="Arial" panose="020B0604020202020204"/>
            </a:endParaRPr>
          </a:p>
          <a:p>
            <a:pPr marL="342900" indent="-342900">
              <a:buClr>
                <a:srgbClr val="0070C0"/>
              </a:buClr>
              <a:buFont typeface="Wingdings" panose="05000000000000000000" pitchFamily="2" charset="2"/>
              <a:buChar char="ü"/>
              <a:defRPr sz="1800"/>
            </a:pPr>
            <a:r>
              <a:rPr lang="zh-CN" altLang="en-US" sz="2400" dirty="0">
                <a:solidFill>
                  <a:srgbClr val="535353"/>
                </a:solidFill>
              </a:rPr>
              <a:t>警报数据：立即发布</a:t>
            </a:r>
            <a:endParaRPr lang="en-US" altLang="zh-CN" sz="2400" dirty="0">
              <a:solidFill>
                <a:srgbClr val="535353"/>
              </a:solidFill>
            </a:endParaRPr>
          </a:p>
          <a:p>
            <a:pPr marL="342900" indent="-342900">
              <a:buClr>
                <a:srgbClr val="0070C0"/>
              </a:buClr>
              <a:buFont typeface="Wingdings" panose="05000000000000000000" pitchFamily="2" charset="2"/>
              <a:buChar char="ü"/>
              <a:defRPr sz="1800"/>
            </a:pPr>
            <a:r>
              <a:rPr lang="zh-CN" altLang="en-US" sz="2400" dirty="0">
                <a:solidFill>
                  <a:srgbClr val="535353"/>
                </a:solidFill>
                <a:sym typeface="Arial" panose="020B0604020202020204"/>
              </a:rPr>
              <a:t>巡天数据：</a:t>
            </a:r>
            <a:r>
              <a:rPr lang="en-US" altLang="zh-CN" sz="2400" dirty="0">
                <a:solidFill>
                  <a:srgbClr val="535353"/>
                </a:solidFill>
                <a:sym typeface="Arial" panose="020B0604020202020204"/>
              </a:rPr>
              <a:t>1</a:t>
            </a:r>
            <a:r>
              <a:rPr lang="zh-CN" altLang="en-US" sz="2400" dirty="0">
                <a:solidFill>
                  <a:srgbClr val="535353"/>
                </a:solidFill>
                <a:sym typeface="Arial" panose="020B0604020202020204"/>
              </a:rPr>
              <a:t>年后公开</a:t>
            </a:r>
            <a:endParaRPr lang="en-US" altLang="zh-CN" sz="2400" dirty="0">
              <a:solidFill>
                <a:srgbClr val="535353"/>
              </a:solidFill>
              <a:sym typeface="Arial" panose="020B0604020202020204"/>
            </a:endParaRPr>
          </a:p>
          <a:p>
            <a:pPr marL="342900" indent="-342900">
              <a:buClr>
                <a:srgbClr val="0070C0"/>
              </a:buClr>
              <a:buFont typeface="Wingdings" panose="05000000000000000000" pitchFamily="2" charset="2"/>
              <a:buChar char="ü"/>
              <a:defRPr sz="1800"/>
            </a:pPr>
            <a:r>
              <a:rPr lang="en-US" altLang="zh-CN" sz="2400" dirty="0" err="1">
                <a:solidFill>
                  <a:srgbClr val="535353"/>
                </a:solidFill>
              </a:rPr>
              <a:t>ToO</a:t>
            </a:r>
            <a:r>
              <a:rPr lang="zh-CN" altLang="en-US" sz="2400" dirty="0">
                <a:solidFill>
                  <a:srgbClr val="535353"/>
                </a:solidFill>
              </a:rPr>
              <a:t>观测：</a:t>
            </a:r>
            <a:r>
              <a:rPr lang="en-US" altLang="zh-CN" sz="2400" dirty="0">
                <a:solidFill>
                  <a:srgbClr val="535353"/>
                </a:solidFill>
              </a:rPr>
              <a:t>6</a:t>
            </a:r>
            <a:r>
              <a:rPr lang="zh-CN" altLang="en-US" sz="2400" dirty="0">
                <a:solidFill>
                  <a:srgbClr val="535353"/>
                </a:solidFill>
              </a:rPr>
              <a:t>个月后公开（</a:t>
            </a:r>
            <a:r>
              <a:rPr lang="zh-CN" altLang="en-US" sz="2400" dirty="0">
                <a:solidFill>
                  <a:srgbClr val="535353"/>
                </a:solidFill>
                <a:sym typeface="Arial" panose="020B0604020202020204"/>
              </a:rPr>
              <a:t>科学团队申请</a:t>
            </a:r>
            <a:r>
              <a:rPr lang="zh-CN" altLang="en-US" sz="2400" dirty="0">
                <a:solidFill>
                  <a:srgbClr val="535353"/>
                </a:solidFill>
              </a:rPr>
              <a:t>）</a:t>
            </a:r>
            <a:r>
              <a:rPr lang="en-US" altLang="zh-CN" sz="2400" dirty="0">
                <a:solidFill>
                  <a:srgbClr val="535353"/>
                </a:solidFill>
              </a:rPr>
              <a:t>/</a:t>
            </a:r>
            <a:r>
              <a:rPr lang="zh-CN" altLang="en-US" sz="2400" dirty="0">
                <a:solidFill>
                  <a:srgbClr val="535353"/>
                </a:solidFill>
              </a:rPr>
              <a:t> 立即公开（</a:t>
            </a:r>
            <a:r>
              <a:rPr lang="zh-CN" altLang="en-US" sz="2400" dirty="0">
                <a:solidFill>
                  <a:srgbClr val="535353"/>
                </a:solidFill>
                <a:sym typeface="Arial" panose="020B0604020202020204"/>
              </a:rPr>
              <a:t>外部成员申请</a:t>
            </a:r>
            <a:r>
              <a:rPr lang="zh-CN" altLang="en-US" sz="2400" dirty="0">
                <a:solidFill>
                  <a:srgbClr val="535353"/>
                </a:solidFill>
              </a:rPr>
              <a:t>）</a:t>
            </a:r>
            <a:endParaRPr lang="zh-CN" altLang="en-US" sz="2400" dirty="0">
              <a:solidFill>
                <a:srgbClr val="535353"/>
              </a:solidFill>
              <a:sym typeface="Arial" panose="020B0604020202020204"/>
            </a:endParaRPr>
          </a:p>
          <a:p>
            <a:pPr marL="285750" indent="-285750">
              <a:buClr>
                <a:srgbClr val="0070C0"/>
              </a:buClr>
              <a:buFont typeface="Wingdings" panose="05000000000000000000" charset="0"/>
              <a:buChar char=""/>
              <a:defRPr sz="1800"/>
            </a:pPr>
            <a:endParaRPr lang="zh-CN" altLang="en-US" sz="2400" dirty="0">
              <a:solidFill>
                <a:srgbClr val="535353"/>
              </a:solidFill>
              <a:sym typeface="Arial" panose="020B0604020202020204"/>
            </a:endParaRPr>
          </a:p>
          <a:p>
            <a:pPr>
              <a:buClr>
                <a:srgbClr val="0070C0"/>
              </a:buClr>
              <a:defRPr sz="1800"/>
            </a:pPr>
            <a:endParaRPr lang="zh-CN" altLang="en-US" sz="1800" dirty="0">
              <a:solidFill>
                <a:srgbClr val="535353"/>
              </a:solidFill>
              <a:sym typeface="Arial" panose="020B0604020202020204"/>
            </a:endParaRPr>
          </a:p>
          <a:p>
            <a:pPr marL="285750" indent="-285750">
              <a:buClr>
                <a:srgbClr val="0070C0"/>
              </a:buClr>
              <a:buFont typeface="Wingdings" panose="05000000000000000000" charset="0"/>
              <a:buChar char=""/>
              <a:defRPr sz="1800"/>
            </a:pPr>
            <a:endParaRPr lang="zh-CN" altLang="en-US" sz="1800" dirty="0">
              <a:solidFill>
                <a:srgbClr val="535353"/>
              </a:solidFill>
              <a:sym typeface="Arial" panose="020B0604020202020204"/>
            </a:endParaRPr>
          </a:p>
          <a:p>
            <a:pPr>
              <a:buClr>
                <a:srgbClr val="0070C0"/>
              </a:buClr>
              <a:defRPr sz="1800"/>
            </a:pPr>
            <a:endParaRPr lang="zh-CN" altLang="en-US" sz="1800" dirty="0">
              <a:solidFill>
                <a:srgbClr val="535353"/>
              </a:solidFill>
              <a:sym typeface="Arial" panose="020B0604020202020204"/>
            </a:endParaRPr>
          </a:p>
          <a:p>
            <a:pPr marL="285750" indent="-285750">
              <a:buClr>
                <a:srgbClr val="0070C0"/>
              </a:buClr>
              <a:buFont typeface="Wingdings" panose="05000000000000000000" charset="0"/>
              <a:buChar char=""/>
              <a:defRPr sz="1800"/>
            </a:pPr>
            <a:endParaRPr lang="zh-CN" altLang="en-US" sz="1800" dirty="0">
              <a:solidFill>
                <a:srgbClr val="535353"/>
              </a:solidFill>
              <a:latin typeface="Arial" panose="020B0604020202020204"/>
              <a:ea typeface="Arial" panose="020B0604020202020204"/>
              <a:cs typeface="Arial" panose="020B0604020202020204"/>
              <a:sym typeface="Arial" panose="020B0604020202020204"/>
            </a:endParaRPr>
          </a:p>
          <a:p>
            <a:pPr marL="285750" indent="-285750">
              <a:buClr>
                <a:srgbClr val="0070C0"/>
              </a:buClr>
              <a:buFont typeface="Wingdings" panose="05000000000000000000" charset="0"/>
              <a:buChar char=""/>
              <a:defRPr sz="1800"/>
            </a:pPr>
            <a:endParaRPr lang="en-US" altLang="zh-CN" sz="1800" dirty="0">
              <a:solidFill>
                <a:srgbClr val="535353"/>
              </a:solidFill>
              <a:latin typeface="Arial" panose="020B0604020202020204"/>
              <a:ea typeface="Arial" panose="020B0604020202020204"/>
              <a:cs typeface="Arial" panose="020B0604020202020204"/>
              <a:sym typeface="Arial" panose="020B0604020202020204"/>
            </a:endParaRPr>
          </a:p>
          <a:p>
            <a:pPr>
              <a:defRPr sz="1800"/>
            </a:pPr>
            <a:endParaRPr lang="zh-CN" altLang="en-US" sz="1800" dirty="0">
              <a:solidFill>
                <a:srgbClr val="535353"/>
              </a:solidFill>
              <a:latin typeface="Arial" panose="020B0604020202020204"/>
              <a:ea typeface="Arial" panose="020B0604020202020204"/>
              <a:cs typeface="Arial" panose="020B0604020202020204"/>
              <a:sym typeface="Arial" panose="020B0604020202020204"/>
            </a:endParaRPr>
          </a:p>
          <a:p>
            <a:pPr lvl="1">
              <a:defRPr sz="1800"/>
            </a:pPr>
            <a:endParaRPr kumimoji="0" lang="zh-CN" altLang="en-US" sz="1800" b="0" i="0" u="none" strike="noStrike" cap="none" spc="0" normalizeH="0" baseline="0" dirty="0">
              <a:ln>
                <a:noFill/>
              </a:ln>
              <a:solidFill>
                <a:srgbClr val="000000"/>
              </a:solidFill>
              <a:effectLst/>
              <a:uFillTx/>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Autofit/>
          </a:bodyPr>
          <a:lstStyle/>
          <a:p>
            <a:r>
              <a:rPr lang="en-US" altLang="zh-CN" sz="3600" b="0" dirty="0">
                <a:latin typeface="+mj-lt"/>
                <a:cs typeface="+mj-lt"/>
              </a:rPr>
              <a:t>EP</a:t>
            </a:r>
            <a:r>
              <a:rPr lang="zh-CN" altLang="en-US" sz="3600" b="0" dirty="0">
                <a:latin typeface="+mj-lt"/>
                <a:cs typeface="+mj-lt"/>
              </a:rPr>
              <a:t>观测模式</a:t>
            </a:r>
            <a:endParaRPr lang="zh-CN" altLang="en-US" sz="3600" b="0" dirty="0">
              <a:latin typeface="+mj-lt"/>
              <a:cs typeface="+mj-lt"/>
            </a:endParaRPr>
          </a:p>
        </p:txBody>
      </p:sp>
      <p:pic>
        <p:nvPicPr>
          <p:cNvPr id="460" name="media1.mp4"/>
          <p:cNvPicPr/>
          <p:nvPr>
            <a:videoFile r:link="rId1"/>
            <p:extLst>
              <p:ext uri="{DAA4B4D4-6D71-4841-9C94-3DE7FCFB9230}">
                <p14:media xmlns:p14="http://schemas.microsoft.com/office/powerpoint/2010/main" r:embed="rId2"/>
              </p:ext>
            </p:extLst>
          </p:nvPr>
        </p:nvPicPr>
        <p:blipFill>
          <a:blip r:embed="rId3"/>
          <a:stretch>
            <a:fillRect/>
          </a:stretch>
        </p:blipFill>
        <p:spPr>
          <a:xfrm>
            <a:off x="6275540" y="989556"/>
            <a:ext cx="5331912" cy="3106455"/>
          </a:xfrm>
          <a:prstGeom prst="rect">
            <a:avLst/>
          </a:prstGeom>
        </p:spPr>
      </p:pic>
      <p:sp>
        <p:nvSpPr>
          <p:cNvPr id="2" name="Shape 452"/>
          <p:cNvSpPr txBox="1"/>
          <p:nvPr>
            <p:custDataLst>
              <p:tags r:id="rId4"/>
            </p:custDataLst>
          </p:nvPr>
        </p:nvSpPr>
        <p:spPr>
          <a:xfrm>
            <a:off x="740085" y="1147091"/>
            <a:ext cx="5318337" cy="5329909"/>
          </a:xfrm>
          <a:prstGeom prst="rect">
            <a:avLst/>
          </a:prstGeom>
          <a:ln w="12700">
            <a:miter lim="400000"/>
          </a:ln>
        </p:spPr>
        <p:txBody>
          <a:bodyPr lIns="0" tIns="0" rIns="0" bIns="0">
            <a:normAutofit/>
          </a:bodyPr>
          <a:lstStyle>
            <a:lvl1pPr marL="342900" indent="-342900">
              <a:spcBef>
                <a:spcPts val="500"/>
              </a:spcBef>
              <a:buClr>
                <a:srgbClr val="C6D9F1"/>
              </a:buClr>
              <a:buSzPct val="63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1pPr>
            <a:lvl2pPr marL="800100" indent="-342900">
              <a:spcBef>
                <a:spcPts val="500"/>
              </a:spcBef>
              <a:buClr>
                <a:srgbClr val="C6D9F1"/>
              </a:buClr>
              <a:buSzPct val="63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2pPr>
            <a:lvl3pPr marL="1219200" indent="-304800">
              <a:spcBef>
                <a:spcPts val="500"/>
              </a:spcBef>
              <a:buClr>
                <a:srgbClr val="C6D9F1"/>
              </a:buClr>
              <a:buSzPct val="63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3pPr>
            <a:lvl4pPr marL="1714500" indent="-342900">
              <a:spcBef>
                <a:spcPts val="500"/>
              </a:spcBef>
              <a:buClr>
                <a:srgbClr val="C6D9F1"/>
              </a:buClr>
              <a:buSzPct val="63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4pPr>
            <a:lvl5pPr marL="2133600" indent="-304800">
              <a:spcBef>
                <a:spcPts val="500"/>
              </a:spcBef>
              <a:buClr>
                <a:srgbClr val="C6D9F1"/>
              </a:buClr>
              <a:buSzPct val="63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5pPr>
            <a:lvl6pPr marL="2560320" indent="-274320">
              <a:spcBef>
                <a:spcPts val="500"/>
              </a:spcBef>
              <a:buClr>
                <a:srgbClr val="C6D9F1"/>
              </a:buClr>
              <a:buSzPct val="100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6pPr>
            <a:lvl7pPr marL="3017520" indent="-274320">
              <a:spcBef>
                <a:spcPts val="500"/>
              </a:spcBef>
              <a:buClr>
                <a:srgbClr val="C6D9F1"/>
              </a:buClr>
              <a:buSzPct val="100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7pPr>
            <a:lvl8pPr marL="3474720" indent="-274320">
              <a:spcBef>
                <a:spcPts val="500"/>
              </a:spcBef>
              <a:buClr>
                <a:srgbClr val="C6D9F1"/>
              </a:buClr>
              <a:buSzPct val="100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8pPr>
            <a:lvl9pPr marL="3931920" indent="-274320">
              <a:spcBef>
                <a:spcPts val="500"/>
              </a:spcBef>
              <a:buClr>
                <a:srgbClr val="C6D9F1"/>
              </a:buClr>
              <a:buSzPct val="100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9pPr>
          </a:lstStyle>
          <a:p>
            <a:pPr algn="l"/>
            <a:r>
              <a:rPr lang="zh-CN" altLang="en-US" sz="2000" dirty="0">
                <a:solidFill>
                  <a:srgbClr val="3F6797"/>
                </a:solidFill>
                <a:latin typeface="Arial Bold" panose="020B0604020202090204"/>
                <a:ea typeface="Arial Bold" panose="020B0604020202090204"/>
                <a:cs typeface="Arial Bold" panose="020B0604020202090204"/>
                <a:sym typeface="Arial" panose="020B0604020202020204"/>
              </a:rPr>
              <a:t>轨道</a:t>
            </a:r>
            <a:endParaRPr lang="zh-CN" altLang="en-US" sz="2000" dirty="0">
              <a:solidFill>
                <a:srgbClr val="3F6797"/>
              </a:solidFill>
              <a:latin typeface="Arial Bold" panose="020B0604020202090204"/>
              <a:ea typeface="Arial Bold" panose="020B0604020202090204"/>
              <a:cs typeface="Arial Bold" panose="020B0604020202090204"/>
              <a:sym typeface="Arial" panose="020B0604020202020204"/>
            </a:endParaRPr>
          </a:p>
          <a:p>
            <a:pPr lvl="1">
              <a:defRPr sz="1800"/>
            </a:pPr>
            <a:r>
              <a:rPr lang="zh-CN" altLang="en-US" sz="2000" dirty="0">
                <a:solidFill>
                  <a:srgbClr val="535353"/>
                </a:solidFill>
                <a:latin typeface="Arial" panose="020B0604020202020204"/>
                <a:ea typeface="Arial" panose="020B0604020202020204"/>
                <a:cs typeface="Arial" panose="020B0604020202020204"/>
                <a:sym typeface="Arial" panose="020B0604020202020204"/>
              </a:rPr>
              <a:t>高度</a:t>
            </a:r>
            <a:r>
              <a:rPr lang="en-US" sz="2000" dirty="0">
                <a:solidFill>
                  <a:srgbClr val="535353"/>
                </a:solidFill>
                <a:latin typeface="Arial" panose="020B0604020202020204"/>
                <a:ea typeface="Arial" panose="020B0604020202020204"/>
                <a:cs typeface="Arial" panose="020B0604020202020204"/>
                <a:sym typeface="Arial" panose="020B0604020202020204"/>
              </a:rPr>
              <a:t>592 km, </a:t>
            </a:r>
            <a:r>
              <a:rPr lang="zh-CN" altLang="en-US" sz="2000" dirty="0">
                <a:solidFill>
                  <a:srgbClr val="535353"/>
                </a:solidFill>
                <a:latin typeface="Arial" panose="020B0604020202020204"/>
                <a:ea typeface="Arial" panose="020B0604020202020204"/>
                <a:cs typeface="Arial" panose="020B0604020202020204"/>
                <a:sym typeface="Arial" panose="020B0604020202020204"/>
              </a:rPr>
              <a:t>轨道周期</a:t>
            </a:r>
            <a:r>
              <a:rPr lang="en-US" sz="2000" dirty="0">
                <a:solidFill>
                  <a:srgbClr val="535353"/>
                </a:solidFill>
                <a:latin typeface="Arial" panose="020B0604020202020204"/>
                <a:ea typeface="Arial" panose="020B0604020202020204"/>
                <a:cs typeface="Arial" panose="020B0604020202020204"/>
                <a:sym typeface="Arial" panose="020B0604020202020204"/>
              </a:rPr>
              <a:t> 96min</a:t>
            </a:r>
            <a:endParaRPr lang="en-US" sz="2000" dirty="0">
              <a:solidFill>
                <a:srgbClr val="535353"/>
              </a:solidFill>
              <a:latin typeface="Arial" panose="020B0604020202020204"/>
              <a:ea typeface="Arial" panose="020B0604020202020204"/>
              <a:cs typeface="Arial" panose="020B0604020202020204"/>
              <a:sym typeface="Arial" panose="020B0604020202020204"/>
            </a:endParaRPr>
          </a:p>
          <a:p>
            <a:pPr lvl="1">
              <a:defRPr sz="1800"/>
            </a:pPr>
            <a:r>
              <a:rPr lang="zh-CN" altLang="en-US" sz="2000" dirty="0">
                <a:solidFill>
                  <a:srgbClr val="535353"/>
                </a:solidFill>
                <a:latin typeface="Arial" panose="020B0604020202020204"/>
                <a:ea typeface="Arial" panose="020B0604020202020204"/>
                <a:cs typeface="Arial" panose="020B0604020202020204"/>
                <a:sym typeface="Arial" panose="020B0604020202020204"/>
              </a:rPr>
              <a:t>轨道倾角</a:t>
            </a:r>
            <a:r>
              <a:rPr lang="en-US" sz="2000" dirty="0">
                <a:solidFill>
                  <a:srgbClr val="535353"/>
                </a:solidFill>
                <a:latin typeface="Arial" panose="020B0604020202020204"/>
                <a:ea typeface="Arial" panose="020B0604020202020204"/>
                <a:cs typeface="Arial" panose="020B0604020202020204"/>
                <a:sym typeface="Arial" panose="020B0604020202020204"/>
              </a:rPr>
              <a:t> 29 deg.</a:t>
            </a:r>
            <a:endParaRPr lang="en-US" sz="2000" dirty="0">
              <a:solidFill>
                <a:srgbClr val="535353"/>
              </a:solidFill>
              <a:latin typeface="Arial" panose="020B0604020202020204"/>
              <a:ea typeface="Arial" panose="020B0604020202020204"/>
              <a:cs typeface="Arial" panose="020B0604020202020204"/>
              <a:sym typeface="Arial" panose="020B0604020202020204"/>
            </a:endParaRPr>
          </a:p>
          <a:p>
            <a:pPr lvl="0">
              <a:spcBef>
                <a:spcPts val="500"/>
              </a:spcBef>
            </a:pPr>
            <a:r>
              <a:rPr lang="zh-CN" altLang="en-US" sz="2000" dirty="0">
                <a:solidFill>
                  <a:srgbClr val="3F6797"/>
                </a:solidFill>
                <a:latin typeface="Arial Bold" panose="020B0604020202090204"/>
                <a:ea typeface="Arial Bold" panose="020B0604020202090204"/>
                <a:cs typeface="Arial Bold" panose="020B0604020202090204"/>
                <a:sym typeface="Arial Bold" panose="020B0604020202090204"/>
              </a:rPr>
              <a:t>观测模式</a:t>
            </a:r>
            <a:endParaRPr lang="en-US" altLang="zh-CN" sz="2000" dirty="0">
              <a:solidFill>
                <a:srgbClr val="0070C0"/>
              </a:solidFill>
              <a:latin typeface="Arial Bold" panose="020B0604020202090204"/>
              <a:ea typeface="Arial Bold" panose="020B0604020202090204"/>
              <a:cs typeface="Arial Bold" panose="020B0604020202090204"/>
              <a:sym typeface="Arial Bold" panose="020B0604020202090204"/>
            </a:endParaRPr>
          </a:p>
          <a:p>
            <a:pPr lvl="1"/>
            <a:r>
              <a:rPr lang="zh-CN" altLang="en-US" sz="2000" dirty="0">
                <a:solidFill>
                  <a:srgbClr val="535353"/>
                </a:solidFill>
                <a:latin typeface="Arial Bold" panose="020B0604020202090204"/>
                <a:ea typeface="Arial Bold" panose="020B0604020202090204"/>
                <a:cs typeface="Arial Bold" panose="020B0604020202090204"/>
                <a:sym typeface="Arial Bold" panose="020B0604020202090204"/>
              </a:rPr>
              <a:t>巡天模式</a:t>
            </a:r>
            <a:r>
              <a:rPr lang="en-US" altLang="zh-CN" sz="2000" dirty="0">
                <a:solidFill>
                  <a:srgbClr val="535353"/>
                </a:solidFill>
                <a:latin typeface="Arial Bold" panose="020B0604020202090204"/>
                <a:ea typeface="Arial Bold" panose="020B0604020202090204"/>
                <a:cs typeface="Arial Bold" panose="020B0604020202090204"/>
                <a:sym typeface="Arial Bold" panose="020B0604020202090204"/>
              </a:rPr>
              <a:t> (primary WXT) </a:t>
            </a:r>
            <a:endParaRPr lang="en-US" altLang="zh-CN" sz="2000" dirty="0">
              <a:solidFill>
                <a:srgbClr val="535353"/>
              </a:solidFill>
              <a:latin typeface="Arial Bold" panose="020B0604020202090204"/>
              <a:ea typeface="Arial Bold" panose="020B0604020202090204"/>
              <a:cs typeface="Arial Bold" panose="020B0604020202090204"/>
              <a:sym typeface="Arial Bold" panose="020B0604020202090204"/>
            </a:endParaRPr>
          </a:p>
          <a:p>
            <a:pPr lvl="1"/>
            <a:r>
              <a:rPr lang="zh-CN" altLang="en-US" sz="2000" dirty="0">
                <a:solidFill>
                  <a:srgbClr val="535353"/>
                </a:solidFill>
                <a:latin typeface="Arial Bold" panose="020B0604020202090204"/>
                <a:ea typeface="Arial Bold" panose="020B0604020202090204"/>
                <a:cs typeface="Arial Bold" panose="020B0604020202090204"/>
                <a:sym typeface="Arial Bold" panose="020B0604020202090204"/>
              </a:rPr>
              <a:t>自主后随模式</a:t>
            </a:r>
            <a:r>
              <a:rPr lang="en-US" altLang="zh-CN" sz="2000" dirty="0">
                <a:solidFill>
                  <a:srgbClr val="535353"/>
                </a:solidFill>
                <a:latin typeface="Arial Bold" panose="020B0604020202090204"/>
                <a:ea typeface="Arial Bold" panose="020B0604020202090204"/>
                <a:cs typeface="Arial Bold" panose="020B0604020202090204"/>
                <a:sym typeface="Arial Bold" panose="020B0604020202090204"/>
              </a:rPr>
              <a:t> (FXT) </a:t>
            </a:r>
            <a:endParaRPr lang="en-US" altLang="zh-CN" sz="2000" dirty="0">
              <a:solidFill>
                <a:srgbClr val="535353"/>
              </a:solidFill>
              <a:latin typeface="Arial Bold" panose="020B0604020202090204"/>
              <a:ea typeface="Arial Bold" panose="020B0604020202090204"/>
              <a:cs typeface="Arial Bold" panose="020B0604020202090204"/>
              <a:sym typeface="Arial Bold" panose="020B0604020202090204"/>
            </a:endParaRPr>
          </a:p>
          <a:p>
            <a:pPr lvl="1"/>
            <a:r>
              <a:rPr lang="en-US" altLang="zh-CN" sz="2000" dirty="0" err="1">
                <a:solidFill>
                  <a:srgbClr val="535353"/>
                </a:solidFill>
                <a:latin typeface="Arial Bold" panose="020B0604020202090204"/>
                <a:ea typeface="Arial Bold" panose="020B0604020202090204"/>
                <a:cs typeface="Arial Bold" panose="020B0604020202090204"/>
                <a:sym typeface="Arial Bold" panose="020B0604020202090204"/>
              </a:rPr>
              <a:t>ToO</a:t>
            </a:r>
            <a:r>
              <a:rPr lang="en-US" altLang="zh-CN" sz="2000" dirty="0">
                <a:solidFill>
                  <a:srgbClr val="535353"/>
                </a:solidFill>
                <a:latin typeface="Arial Bold" panose="020B0604020202090204"/>
                <a:ea typeface="Arial Bold" panose="020B0604020202090204"/>
                <a:cs typeface="Arial Bold" panose="020B0604020202090204"/>
                <a:sym typeface="Arial Bold" panose="020B0604020202090204"/>
              </a:rPr>
              <a:t> </a:t>
            </a:r>
            <a:r>
              <a:rPr lang="zh-CN" altLang="en-US" sz="2000" dirty="0">
                <a:solidFill>
                  <a:srgbClr val="535353"/>
                </a:solidFill>
                <a:latin typeface="Arial Bold" panose="020B0604020202090204"/>
                <a:ea typeface="Arial Bold" panose="020B0604020202090204"/>
                <a:cs typeface="Arial Bold" panose="020B0604020202090204"/>
                <a:sym typeface="Arial Bold" panose="020B0604020202090204"/>
              </a:rPr>
              <a:t>模式</a:t>
            </a:r>
            <a:r>
              <a:rPr lang="en-US" altLang="zh-CN" sz="2000" dirty="0">
                <a:solidFill>
                  <a:srgbClr val="535353"/>
                </a:solidFill>
                <a:latin typeface="Arial Bold" panose="020B0604020202090204"/>
                <a:ea typeface="Arial Bold" panose="020B0604020202090204"/>
                <a:cs typeface="Arial Bold" panose="020B0604020202090204"/>
                <a:sym typeface="Arial Bold" panose="020B0604020202090204"/>
              </a:rPr>
              <a:t> (FXT, WXT)</a:t>
            </a:r>
            <a:endParaRPr lang="en-US" altLang="zh-CN" sz="2000" dirty="0">
              <a:solidFill>
                <a:srgbClr val="535353"/>
              </a:solidFill>
              <a:latin typeface="Arial Bold" panose="020B0604020202090204"/>
              <a:ea typeface="Arial Bold" panose="020B0604020202090204"/>
              <a:cs typeface="Arial Bold" panose="020B0604020202090204"/>
              <a:sym typeface="Arial Bold" panose="020B0604020202090204"/>
            </a:endParaRPr>
          </a:p>
          <a:p>
            <a:pPr lvl="1"/>
            <a:r>
              <a:rPr lang="zh-CN" altLang="en-US" sz="2000" dirty="0">
                <a:solidFill>
                  <a:srgbClr val="535353"/>
                </a:solidFill>
                <a:latin typeface="Arial Bold" panose="020B0604020202090204"/>
                <a:ea typeface="Arial Bold" panose="020B0604020202090204"/>
                <a:cs typeface="Arial Bold" panose="020B0604020202090204"/>
                <a:sym typeface="Arial Bold" panose="020B0604020202090204"/>
              </a:rPr>
              <a:t>定标模式</a:t>
            </a:r>
            <a:endParaRPr lang="en-US" altLang="zh-CN" sz="2000" dirty="0">
              <a:solidFill>
                <a:srgbClr val="535353"/>
              </a:solidFill>
              <a:latin typeface="Arial Bold" panose="020B0604020202090204"/>
              <a:ea typeface="Arial Bold" panose="020B0604020202090204"/>
              <a:cs typeface="Arial Bold" panose="020B0604020202090204"/>
              <a:sym typeface="Arial Bold" panose="020B0604020202090204"/>
            </a:endParaRPr>
          </a:p>
          <a:p>
            <a:r>
              <a:rPr lang="en-US" altLang="zh-CN" sz="2000" dirty="0">
                <a:solidFill>
                  <a:srgbClr val="535353"/>
                </a:solidFill>
                <a:latin typeface="Arial Bold" panose="020B0604020202090204"/>
                <a:ea typeface="Arial Bold" panose="020B0604020202090204"/>
                <a:cs typeface="Arial Bold" panose="020B0604020202090204"/>
                <a:sym typeface="Arial Bold" panose="020B0604020202090204"/>
              </a:rPr>
              <a:t> </a:t>
            </a:r>
            <a:r>
              <a:rPr lang="zh-CN" altLang="en-US" sz="2000" dirty="0">
                <a:solidFill>
                  <a:srgbClr val="3F6797"/>
                </a:solidFill>
                <a:latin typeface="Arial Bold" panose="020B0604020202090204"/>
                <a:ea typeface="Arial Bold" panose="020B0604020202090204"/>
                <a:cs typeface="Arial Bold" panose="020B0604020202090204"/>
                <a:sym typeface="Arial Bold" panose="020B0604020202090204"/>
              </a:rPr>
              <a:t>巡天模式</a:t>
            </a:r>
            <a:endParaRPr lang="en-US" altLang="zh-CN" sz="2000" dirty="0">
              <a:solidFill>
                <a:srgbClr val="535353"/>
              </a:solidFill>
              <a:latin typeface="Arial Bold" panose="020B0604020202090204"/>
              <a:ea typeface="Arial Bold" panose="020B0604020202090204"/>
              <a:cs typeface="Arial Bold" panose="020B0604020202090204"/>
              <a:sym typeface="Arial Bold" panose="020B0604020202090204"/>
            </a:endParaRPr>
          </a:p>
          <a:p>
            <a:pPr lvl="1"/>
            <a:r>
              <a:rPr lang="en-US" altLang="zh-CN" sz="2000" dirty="0">
                <a:solidFill>
                  <a:srgbClr val="535353"/>
                </a:solidFill>
                <a:latin typeface="Arial Bold" panose="020B0604020202090204"/>
              </a:rPr>
              <a:t> </a:t>
            </a:r>
            <a:r>
              <a:rPr lang="zh-CN" altLang="en-US" sz="2000" dirty="0">
                <a:solidFill>
                  <a:srgbClr val="535353"/>
                </a:solidFill>
                <a:latin typeface="Arial Bold" panose="020B0604020202090204"/>
              </a:rPr>
              <a:t>指向夜天区</a:t>
            </a:r>
            <a:endParaRPr lang="en-US" altLang="zh-CN" sz="2000" dirty="0">
              <a:solidFill>
                <a:srgbClr val="535353"/>
              </a:solidFill>
              <a:latin typeface="Arial Bold" panose="020B0604020202090204"/>
            </a:endParaRPr>
          </a:p>
          <a:p>
            <a:pPr lvl="1"/>
            <a:r>
              <a:rPr lang="zh-CN" altLang="en-US" sz="2000" dirty="0">
                <a:solidFill>
                  <a:srgbClr val="535353"/>
                </a:solidFill>
                <a:latin typeface="Arial Bold" panose="020B0604020202090204"/>
              </a:rPr>
              <a:t>每轨</a:t>
            </a:r>
            <a:r>
              <a:rPr lang="en-US" altLang="zh-CN" sz="2000" dirty="0">
                <a:solidFill>
                  <a:srgbClr val="535353"/>
                </a:solidFill>
                <a:latin typeface="Arial Bold" panose="020B0604020202090204"/>
              </a:rPr>
              <a:t>3</a:t>
            </a:r>
            <a:r>
              <a:rPr lang="zh-CN" altLang="en-US" sz="2000" dirty="0">
                <a:solidFill>
                  <a:srgbClr val="535353"/>
                </a:solidFill>
                <a:latin typeface="Arial Bold" panose="020B0604020202090204"/>
              </a:rPr>
              <a:t>个指向，每个指向</a:t>
            </a:r>
            <a:r>
              <a:rPr lang="en-US" altLang="zh-CN" sz="2000" dirty="0">
                <a:solidFill>
                  <a:srgbClr val="535353"/>
                </a:solidFill>
                <a:latin typeface="Arial Bold" panose="020B0604020202090204"/>
              </a:rPr>
              <a:t> ~20min</a:t>
            </a:r>
            <a:endParaRPr lang="en-US" altLang="zh-CN" sz="2000" dirty="0">
              <a:solidFill>
                <a:srgbClr val="535353"/>
              </a:solidFill>
              <a:latin typeface="Arial Bold" panose="020B0604020202090204"/>
            </a:endParaRPr>
          </a:p>
          <a:p>
            <a:pPr lvl="1"/>
            <a:r>
              <a:rPr lang="en-US" altLang="zh-CN" sz="2000" dirty="0">
                <a:solidFill>
                  <a:srgbClr val="535353"/>
                </a:solidFill>
                <a:latin typeface="Arial Bold" panose="020B0604020202090204"/>
              </a:rPr>
              <a:t>3</a:t>
            </a:r>
            <a:r>
              <a:rPr lang="zh-CN" altLang="en-US" sz="2000" dirty="0">
                <a:solidFill>
                  <a:srgbClr val="535353"/>
                </a:solidFill>
                <a:latin typeface="Arial Bold" panose="020B0604020202090204"/>
              </a:rPr>
              <a:t>轨覆盖夜天区</a:t>
            </a:r>
            <a:r>
              <a:rPr lang="en-US" altLang="zh-CN" sz="2000" dirty="0">
                <a:solidFill>
                  <a:srgbClr val="535353"/>
                </a:solidFill>
                <a:latin typeface="Arial Bold" panose="020B0604020202090204"/>
              </a:rPr>
              <a:t> </a:t>
            </a:r>
            <a:r>
              <a:rPr lang="zh-CN" altLang="en-US" sz="2000" dirty="0">
                <a:solidFill>
                  <a:srgbClr val="535353"/>
                </a:solidFill>
                <a:latin typeface="Arial Bold" panose="020B0604020202090204"/>
                <a:ea typeface="宋体" panose="02010600030101010101" pitchFamily="2" charset="-122"/>
              </a:rPr>
              <a:t>（约</a:t>
            </a:r>
            <a:r>
              <a:rPr lang="en-US" altLang="zh-CN" sz="2000" dirty="0">
                <a:solidFill>
                  <a:srgbClr val="535353"/>
                </a:solidFill>
                <a:latin typeface="Arial Bold" panose="020B0604020202090204"/>
                <a:ea typeface="宋体" panose="02010600030101010101" pitchFamily="2" charset="-122"/>
              </a:rPr>
              <a:t>5</a:t>
            </a:r>
            <a:r>
              <a:rPr lang="zh-CN" altLang="en-US" sz="2000" dirty="0">
                <a:solidFill>
                  <a:srgbClr val="535353"/>
                </a:solidFill>
                <a:latin typeface="Arial Bold" panose="020B0604020202090204"/>
                <a:ea typeface="宋体" panose="02010600030101010101" pitchFamily="2" charset="-122"/>
              </a:rPr>
              <a:t>个小时）</a:t>
            </a:r>
            <a:endParaRPr lang="zh-CN" altLang="en-US" sz="2000" dirty="0">
              <a:solidFill>
                <a:srgbClr val="535353"/>
              </a:solidFill>
              <a:latin typeface="Arial Bold" panose="020B0604020202090204"/>
              <a:ea typeface="宋体" panose="02010600030101010101" pitchFamily="2" charset="-122"/>
            </a:endParaRPr>
          </a:p>
          <a:p>
            <a:pPr lvl="1"/>
            <a:r>
              <a:rPr lang="zh-CN" altLang="en-US" sz="2000" dirty="0">
                <a:solidFill>
                  <a:srgbClr val="535353"/>
                </a:solidFill>
                <a:latin typeface="Arial Bold" panose="020B0604020202090204"/>
              </a:rPr>
              <a:t>半年覆盖全天</a:t>
            </a:r>
            <a:r>
              <a:rPr lang="en-US" altLang="zh-CN" sz="2000" dirty="0">
                <a:solidFill>
                  <a:srgbClr val="535353"/>
                </a:solidFill>
                <a:latin typeface="Arial Bold" panose="020B0604020202090204"/>
              </a:rPr>
              <a:t> </a:t>
            </a:r>
            <a:endParaRPr lang="en-US" altLang="zh-CN" sz="2000" dirty="0">
              <a:solidFill>
                <a:srgbClr val="535353"/>
              </a:solidFill>
              <a:latin typeface="Arial Bold" panose="020B0604020202090204"/>
            </a:endParaRPr>
          </a:p>
          <a:p>
            <a:pPr lvl="1"/>
            <a:r>
              <a:rPr lang="zh-CN" altLang="en-US" sz="2000" dirty="0">
                <a:solidFill>
                  <a:srgbClr val="535353"/>
                </a:solidFill>
                <a:latin typeface="Arial Bold" panose="020B0604020202090204"/>
              </a:rPr>
              <a:t>指向由</a:t>
            </a:r>
            <a:r>
              <a:rPr lang="en-US" altLang="zh-CN" sz="2000" dirty="0">
                <a:solidFill>
                  <a:srgbClr val="535353"/>
                </a:solidFill>
                <a:latin typeface="Arial Bold" panose="020B0604020202090204"/>
              </a:rPr>
              <a:t>FXT</a:t>
            </a:r>
            <a:r>
              <a:rPr lang="zh-CN" altLang="en-US" sz="2000" dirty="0">
                <a:solidFill>
                  <a:srgbClr val="535353"/>
                </a:solidFill>
                <a:latin typeface="Arial Bold" panose="020B0604020202090204"/>
              </a:rPr>
              <a:t>决定，</a:t>
            </a:r>
            <a:r>
              <a:rPr lang="en-US" altLang="zh-CN" sz="2000" dirty="0">
                <a:solidFill>
                  <a:srgbClr val="535353"/>
                </a:solidFill>
                <a:latin typeface="Arial Bold" panose="020B0604020202090204"/>
              </a:rPr>
              <a:t>FXT</a:t>
            </a:r>
            <a:r>
              <a:rPr lang="zh-CN" altLang="en-US" sz="2000" dirty="0">
                <a:solidFill>
                  <a:srgbClr val="535353"/>
                </a:solidFill>
                <a:latin typeface="Arial Bold" panose="020B0604020202090204"/>
              </a:rPr>
              <a:t>指向预先选定目标</a:t>
            </a:r>
            <a:r>
              <a:rPr lang="en-US" altLang="zh-CN" sz="2000" dirty="0">
                <a:solidFill>
                  <a:srgbClr val="535353"/>
                </a:solidFill>
                <a:latin typeface="Arial Bold" panose="020B0604020202090204"/>
              </a:rPr>
              <a:t> </a:t>
            </a:r>
            <a:endParaRPr lang="en-US" altLang="zh-CN" sz="2000" dirty="0">
              <a:solidFill>
                <a:srgbClr val="535353"/>
              </a:solidFill>
              <a:latin typeface="Arial Bold" panose="020B0604020202090204"/>
            </a:endParaRPr>
          </a:p>
          <a:p>
            <a:pPr lvl="1"/>
            <a:endParaRPr lang="en-US" altLang="zh-CN" sz="2000" dirty="0">
              <a:solidFill>
                <a:srgbClr val="535353"/>
              </a:solidFill>
              <a:latin typeface="Arial Bold" panose="020B0604020202090204"/>
              <a:sym typeface="Arial Bold" panose="020B0604020202090204"/>
            </a:endParaRPr>
          </a:p>
          <a:p>
            <a:pPr>
              <a:defRPr sz="1800"/>
            </a:pPr>
            <a:endParaRPr lang="en-US" sz="2000" dirty="0">
              <a:solidFill>
                <a:srgbClr val="535353"/>
              </a:solidFill>
              <a:latin typeface="Arial" panose="020B0604020202020204"/>
              <a:ea typeface="Arial" panose="020B0604020202020204"/>
              <a:cs typeface="Arial" panose="020B0604020202020204"/>
              <a:sym typeface="Arial" panose="020B0604020202020204"/>
            </a:endParaRPr>
          </a:p>
        </p:txBody>
      </p:sp>
      <p:pic>
        <p:nvPicPr>
          <p:cNvPr id="463" name="image97.gif"/>
          <p:cNvPicPr/>
          <p:nvPr>
            <p:custDataLst>
              <p:tags r:id="rId5"/>
            </p:custDataLst>
          </p:nvPr>
        </p:nvPicPr>
        <p:blipFill>
          <a:blip r:embed="rId6"/>
          <a:srcRect l="18518" t="25709" r="15822" b="29564"/>
          <a:stretch>
            <a:fillRect/>
          </a:stretch>
        </p:blipFill>
        <p:spPr>
          <a:xfrm>
            <a:off x="6530235" y="4075600"/>
            <a:ext cx="4861786" cy="2483868"/>
          </a:xfrm>
          <a:prstGeom prst="rect">
            <a:avLst/>
          </a:prstGeom>
          <a:ln w="12700">
            <a:miter lim="400000"/>
            <a:headEnd/>
            <a:tailEnd/>
          </a:ln>
        </p:spPr>
      </p:pic>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67" fill="hold"/>
                                        <p:tgtEl>
                                          <p:spTgt spid="460"/>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46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60"/>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zh-CN" altLang="en-US" sz="3600" b="0" dirty="0">
                <a:latin typeface="+mj-lt"/>
                <a:cs typeface="+mj-lt"/>
              </a:rPr>
              <a:t>预先选定目标：</a:t>
            </a:r>
            <a:r>
              <a:rPr lang="en-US" altLang="zh-CN" sz="3600" b="0" dirty="0">
                <a:latin typeface="+mj-lt"/>
                <a:cs typeface="+mj-lt"/>
              </a:rPr>
              <a:t>Cycle-1 </a:t>
            </a:r>
            <a:r>
              <a:rPr lang="zh-CN" altLang="en-US" sz="3600" b="0" dirty="0">
                <a:latin typeface="+mj-lt"/>
                <a:cs typeface="+mj-lt"/>
              </a:rPr>
              <a:t>观测申请</a:t>
            </a:r>
            <a:r>
              <a:rPr lang="en-US" altLang="zh-CN" sz="3600" b="0" dirty="0">
                <a:latin typeface="+mj-lt"/>
                <a:cs typeface="+mj-lt"/>
              </a:rPr>
              <a:t> </a:t>
            </a:r>
            <a:r>
              <a:rPr lang="zh-CN" altLang="en-US" sz="3600" b="0" dirty="0">
                <a:latin typeface="+mj-lt"/>
                <a:cs typeface="+mj-lt"/>
              </a:rPr>
              <a:t>（年度规划）</a:t>
            </a:r>
            <a:endParaRPr lang="zh-CN" altLang="en-US" sz="3600" b="0" dirty="0">
              <a:latin typeface="+mj-lt"/>
              <a:cs typeface="+mj-lt"/>
            </a:endParaRPr>
          </a:p>
        </p:txBody>
      </p:sp>
      <p:sp>
        <p:nvSpPr>
          <p:cNvPr id="8" name="文本框 7"/>
          <p:cNvSpPr txBox="1"/>
          <p:nvPr/>
        </p:nvSpPr>
        <p:spPr>
          <a:xfrm>
            <a:off x="609600" y="955040"/>
            <a:ext cx="11064240" cy="9207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fontAlgn="auto" latinLnBrk="1" hangingPunct="0">
              <a:lnSpc>
                <a:spcPct val="100000"/>
              </a:lnSpc>
              <a:spcBef>
                <a:spcPts val="0"/>
              </a:spcBef>
              <a:spcAft>
                <a:spcPts val="0"/>
              </a:spcAft>
              <a:buClrTx/>
              <a:buSzTx/>
              <a:buFontTx/>
              <a:buNone/>
            </a:pPr>
            <a:r>
              <a:rPr lang="zh-CN" altLang="en-US" sz="1800" dirty="0">
                <a:sym typeface="+mn-ea"/>
              </a:rPr>
              <a:t>目前已完成</a:t>
            </a:r>
            <a:r>
              <a:rPr lang="en-US" altLang="zh-CN" sz="1800" dirty="0">
                <a:sym typeface="+mn-ea"/>
              </a:rPr>
              <a:t>EP Cycle1</a:t>
            </a:r>
            <a:r>
              <a:rPr lang="zh-CN" altLang="en-US" sz="1800" dirty="0">
                <a:sym typeface="+mn-ea"/>
              </a:rPr>
              <a:t>的科学提案征集，已收集</a:t>
            </a:r>
            <a:r>
              <a:rPr lang="en-US" altLang="zh-CN" sz="1800" dirty="0">
                <a:sym typeface="+mn-ea"/>
              </a:rPr>
              <a:t>115</a:t>
            </a:r>
            <a:r>
              <a:rPr lang="zh-CN" altLang="en-US" sz="1800" dirty="0">
                <a:sym typeface="+mn-ea"/>
              </a:rPr>
              <a:t>份提案（含</a:t>
            </a:r>
            <a:r>
              <a:rPr lang="en-US" altLang="zh-CN" sz="1800" dirty="0">
                <a:sym typeface="+mn-ea"/>
              </a:rPr>
              <a:t>ESA</a:t>
            </a:r>
            <a:r>
              <a:rPr lang="zh-CN" altLang="en-US" sz="1800" dirty="0">
                <a:sym typeface="+mn-ea"/>
              </a:rPr>
              <a:t>、</a:t>
            </a:r>
            <a:r>
              <a:rPr lang="en-US" altLang="zh-CN" sz="1800" dirty="0">
                <a:sym typeface="+mn-ea"/>
              </a:rPr>
              <a:t>MPE</a:t>
            </a:r>
            <a:r>
              <a:rPr lang="zh-CN" altLang="en-US" sz="1800" dirty="0">
                <a:sym typeface="+mn-ea"/>
              </a:rPr>
              <a:t>、</a:t>
            </a:r>
            <a:r>
              <a:rPr lang="en-US" altLang="zh-CN" sz="1800" dirty="0">
                <a:sym typeface="+mn-ea"/>
              </a:rPr>
              <a:t>CNES</a:t>
            </a:r>
            <a:r>
              <a:rPr lang="zh-CN" altLang="en-US" sz="1800" dirty="0">
                <a:sym typeface="+mn-ea"/>
              </a:rPr>
              <a:t>团队），已完成了其中</a:t>
            </a:r>
            <a:r>
              <a:rPr lang="en-US" altLang="zh-CN" sz="1800" dirty="0">
                <a:sym typeface="+mn-ea"/>
              </a:rPr>
              <a:t>68</a:t>
            </a:r>
            <a:r>
              <a:rPr lang="zh-CN" altLang="en-US" sz="1800" dirty="0">
                <a:sym typeface="+mn-ea"/>
              </a:rPr>
              <a:t>份提案的评审。</a:t>
            </a:r>
            <a:endParaRPr lang="zh-CN" altLang="en-US" sz="1800" dirty="0"/>
          </a:p>
          <a:p>
            <a:pPr marL="0" marR="0" indent="0" algn="l" defTabSz="914400" rtl="0" fontAlgn="auto" latinLnBrk="1" hangingPunct="0">
              <a:lnSpc>
                <a:spcPct val="100000"/>
              </a:lnSpc>
              <a:spcBef>
                <a:spcPts val="0"/>
              </a:spcBef>
              <a:spcAft>
                <a:spcPts val="0"/>
              </a:spcAft>
              <a:buClrTx/>
              <a:buSzTx/>
              <a:buFontTx/>
              <a:buNone/>
            </a:pPr>
            <a:endParaRPr kumimoji="0" lang="zh-CN" sz="1800" b="0" i="0" u="none" strike="noStrike" cap="none" spc="0" normalizeH="0" baseline="0">
              <a:ln>
                <a:noFill/>
              </a:ln>
              <a:solidFill>
                <a:srgbClr val="000000"/>
              </a:solidFill>
              <a:effectLst/>
              <a:uFillTx/>
              <a:latin typeface="Arial" panose="020B0604020202020204"/>
              <a:ea typeface="宋体" panose="02010600030101010101" pitchFamily="2" charset="-122"/>
              <a:cs typeface="Arial" panose="020B0604020202020204"/>
              <a:sym typeface="Arial" panose="020B0604020202020204"/>
            </a:endParaRPr>
          </a:p>
        </p:txBody>
      </p:sp>
      <p:pic>
        <p:nvPicPr>
          <p:cNvPr id="6" name="图片 5"/>
          <p:cNvPicPr>
            <a:picLocks noChangeAspect="1"/>
          </p:cNvPicPr>
          <p:nvPr>
            <p:custDataLst>
              <p:tags r:id="rId1"/>
            </p:custDataLst>
          </p:nvPr>
        </p:nvPicPr>
        <p:blipFill>
          <a:blip r:embed="rId2" cstate="print"/>
          <a:stretch>
            <a:fillRect/>
          </a:stretch>
        </p:blipFill>
        <p:spPr>
          <a:xfrm>
            <a:off x="6132195" y="1811655"/>
            <a:ext cx="4145280" cy="4401185"/>
          </a:xfrm>
          <a:prstGeom prst="rect">
            <a:avLst/>
          </a:prstGeom>
          <a:ln>
            <a:solidFill>
              <a:srgbClr val="002060"/>
            </a:solidFill>
          </a:ln>
        </p:spPr>
      </p:pic>
      <p:pic>
        <p:nvPicPr>
          <p:cNvPr id="2" name="图片 1"/>
          <p:cNvPicPr>
            <a:picLocks noChangeAspect="1"/>
          </p:cNvPicPr>
          <p:nvPr>
            <p:custDataLst>
              <p:tags r:id="rId3"/>
            </p:custDataLst>
          </p:nvPr>
        </p:nvPicPr>
        <p:blipFill>
          <a:blip r:embed="rId4" cstate="print"/>
          <a:stretch>
            <a:fillRect/>
          </a:stretch>
        </p:blipFill>
        <p:spPr>
          <a:xfrm>
            <a:off x="1021080" y="1811655"/>
            <a:ext cx="4145280" cy="4389120"/>
          </a:xfrm>
          <a:prstGeom prst="rect">
            <a:avLst/>
          </a:prstGeom>
          <a:ln>
            <a:solidFill>
              <a:srgbClr val="002060"/>
            </a:solidFill>
          </a:ln>
        </p:spPr>
      </p:pic>
      <p:sp>
        <p:nvSpPr>
          <p:cNvPr id="9" name="文本框 8"/>
          <p:cNvSpPr txBox="1"/>
          <p:nvPr>
            <p:custDataLst>
              <p:tags r:id="rId5"/>
            </p:custDataLst>
          </p:nvPr>
        </p:nvSpPr>
        <p:spPr>
          <a:xfrm>
            <a:off x="7229940" y="6320881"/>
            <a:ext cx="1774135" cy="398780"/>
          </a:xfrm>
          <a:prstGeom prst="rect">
            <a:avLst/>
          </a:prstGeom>
          <a:noFill/>
        </p:spPr>
        <p:txBody>
          <a:bodyPr wrap="square" rtlCol="0">
            <a:spAutoFit/>
          </a:bodyPr>
          <a:lstStyle/>
          <a:p>
            <a:r>
              <a:rPr kumimoji="1" lang="zh-CN" altLang="en-US" sz="2000" b="1" dirty="0">
                <a:latin typeface="Arial Bold" panose="020B0604020202090204" charset="0"/>
              </a:rPr>
              <a:t>提案填写界面</a:t>
            </a:r>
            <a:endParaRPr kumimoji="1" lang="zh-CN" altLang="en-US" sz="2000" b="1" dirty="0">
              <a:latin typeface="Arial Bold" panose="020B0604020202090204" charset="0"/>
            </a:endParaRPr>
          </a:p>
        </p:txBody>
      </p:sp>
      <p:sp>
        <p:nvSpPr>
          <p:cNvPr id="3" name="文本框 2"/>
          <p:cNvSpPr txBox="1"/>
          <p:nvPr>
            <p:custDataLst>
              <p:tags r:id="rId6"/>
            </p:custDataLst>
          </p:nvPr>
        </p:nvSpPr>
        <p:spPr>
          <a:xfrm>
            <a:off x="1949849" y="6329707"/>
            <a:ext cx="1774135" cy="398780"/>
          </a:xfrm>
          <a:prstGeom prst="rect">
            <a:avLst/>
          </a:prstGeom>
          <a:noFill/>
        </p:spPr>
        <p:txBody>
          <a:bodyPr wrap="square" rtlCol="0">
            <a:spAutoFit/>
          </a:bodyPr>
          <a:lstStyle/>
          <a:p>
            <a:r>
              <a:rPr kumimoji="1" lang="zh-CN" altLang="en-US" sz="2000" b="1" dirty="0">
                <a:latin typeface="Arial Bold" panose="020B0604020202090204" charset="0"/>
              </a:rPr>
              <a:t>观测提案系统</a:t>
            </a:r>
            <a:endParaRPr kumimoji="1" lang="zh-CN" altLang="en-US" sz="2000" b="1" dirty="0">
              <a:latin typeface="Arial Bold" panose="020B0604020202090204" charset="0"/>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p:cNvSpPr>
          <p:nvPr>
            <p:ph type="sldNum" sz="quarter" idx="2"/>
          </p:nvPr>
        </p:nvSpPr>
        <p:spPr>
          <a:prstGeom prst="rect">
            <a:avLst/>
          </a:prstGeom>
        </p:spPr>
        <p:txBody>
          <a:bodyPr/>
          <a:lstStyle/>
          <a:p>
            <a:pPr lvl="0">
              <a:defRPr sz="1800">
                <a:solidFill>
                  <a:srgbClr val="000000"/>
                </a:solidFill>
              </a:defRPr>
            </a:pPr>
            <a:fld id="{86CB4B4D-7CA3-9044-876B-883B54F8677D}" type="slidenum">
              <a:rPr sz="1400">
                <a:solidFill>
                  <a:srgbClr val="A7C0DE"/>
                </a:solidFill>
              </a:rPr>
            </a:fld>
            <a:endParaRPr sz="1400">
              <a:solidFill>
                <a:srgbClr val="A7C0DE"/>
              </a:solidFill>
            </a:endParaRPr>
          </a:p>
        </p:txBody>
      </p:sp>
      <p:sp>
        <p:nvSpPr>
          <p:cNvPr id="455" name="Shape 455"/>
          <p:cNvSpPr>
            <a:spLocks noGrp="1"/>
          </p:cNvSpPr>
          <p:nvPr>
            <p:ph type="title"/>
          </p:nvPr>
        </p:nvSpPr>
        <p:spPr>
          <a:prstGeom prst="rect">
            <a:avLst/>
          </a:prstGeom>
        </p:spPr>
        <p:txBody>
          <a:bodyPr>
            <a:normAutofit/>
          </a:bodyPr>
          <a:lstStyle/>
          <a:p>
            <a:pPr lvl="0">
              <a:defRPr sz="1800" b="0">
                <a:solidFill>
                  <a:srgbClr val="000000"/>
                </a:solidFill>
              </a:defRPr>
            </a:pPr>
            <a:r>
              <a:rPr lang="zh-CN" altLang="en-US" sz="3200" dirty="0">
                <a:ea typeface="宋体" panose="02010600030101010101" pitchFamily="2" charset="-122"/>
              </a:rPr>
              <a:t>自主后随模式</a:t>
            </a:r>
            <a:endParaRPr lang="zh-CN" altLang="en-US" sz="3200" dirty="0">
              <a:ea typeface="宋体" panose="02010600030101010101" pitchFamily="2" charset="-122"/>
            </a:endParaRPr>
          </a:p>
        </p:txBody>
      </p:sp>
      <p:sp>
        <p:nvSpPr>
          <p:cNvPr id="3" name="内容占位符 2"/>
          <p:cNvSpPr>
            <a:spLocks noGrp="1"/>
          </p:cNvSpPr>
          <p:nvPr>
            <p:custDataLst>
              <p:tags r:id="rId1"/>
            </p:custDataLst>
          </p:nvPr>
        </p:nvSpPr>
        <p:spPr>
          <a:xfrm>
            <a:off x="4018915" y="1005205"/>
            <a:ext cx="4063365" cy="2403475"/>
          </a:xfrm>
          <a:prstGeom prst="rect">
            <a:avLst/>
          </a:prstGeom>
          <a:noFill/>
          <a:ln>
            <a:noFill/>
          </a:ln>
        </p:spPr>
        <p:txBody>
          <a:bodyPr vert="horz" wrap="square" lIns="91440" tIns="45720" rIns="91440" bIns="45720" numCol="1" anchor="t" anchorCtr="0" compatLnSpc="1"/>
          <a:lstStyle>
            <a:lvl1pPr marL="342900" indent="-342900" algn="l" defTabSz="0" rtl="0" eaLnBrk="1" fontAlgn="base" hangingPunct="1">
              <a:lnSpc>
                <a:spcPct val="130000"/>
              </a:lnSpc>
              <a:spcBef>
                <a:spcPct val="20000"/>
              </a:spcBef>
              <a:spcAft>
                <a:spcPct val="0"/>
              </a:spcAft>
              <a:buClr>
                <a:schemeClr val="tx2">
                  <a:lumMod val="20000"/>
                  <a:lumOff val="80000"/>
                </a:schemeClr>
              </a:buClr>
              <a:buSzPct val="63000"/>
              <a:buFont typeface="Wingdings" panose="05000000000000000000" pitchFamily="2" charset="2"/>
              <a:buChar char=""/>
              <a:defRPr sz="2800" b="0" baseline="0">
                <a:solidFill>
                  <a:schemeClr val="tx1"/>
                </a:solidFill>
                <a:latin typeface="Candara" panose="020E0502030303020204"/>
                <a:ea typeface="+mn-ea"/>
                <a:cs typeface="Candara" panose="020E0502030303020204"/>
                <a:sym typeface="Arial" panose="020B0604020202020204" pitchFamily="34" charset="0"/>
              </a:defRPr>
            </a:lvl1pPr>
            <a:lvl2pPr marL="742950" indent="-285750" algn="l" defTabSz="0" rtl="0" eaLnBrk="1" fontAlgn="base" hangingPunct="1">
              <a:lnSpc>
                <a:spcPct val="130000"/>
              </a:lnSpc>
              <a:spcBef>
                <a:spcPct val="20000"/>
              </a:spcBef>
              <a:spcAft>
                <a:spcPct val="0"/>
              </a:spcAft>
              <a:buClr>
                <a:schemeClr val="tx2">
                  <a:lumMod val="20000"/>
                  <a:lumOff val="80000"/>
                </a:schemeClr>
              </a:buClr>
              <a:buSzPct val="63000"/>
              <a:buFont typeface="Wingdings" panose="05000000000000000000" pitchFamily="2" charset="2"/>
              <a:buChar char=""/>
              <a:defRPr sz="2400" b="0" baseline="0">
                <a:solidFill>
                  <a:schemeClr val="tx1"/>
                </a:solidFill>
                <a:latin typeface="Candara" panose="020E0502030303020204"/>
                <a:ea typeface="+mn-ea"/>
                <a:cs typeface="Candara" panose="020E0502030303020204"/>
                <a:sym typeface="Arial" panose="020B0604020202020204" pitchFamily="34" charset="0"/>
              </a:defRPr>
            </a:lvl2pPr>
            <a:lvl3pPr marL="1143000" indent="-228600" algn="l" defTabSz="0" rtl="0" eaLnBrk="1" fontAlgn="base" hangingPunct="1">
              <a:lnSpc>
                <a:spcPct val="130000"/>
              </a:lnSpc>
              <a:spcBef>
                <a:spcPct val="20000"/>
              </a:spcBef>
              <a:spcAft>
                <a:spcPct val="0"/>
              </a:spcAft>
              <a:buClr>
                <a:schemeClr val="tx2">
                  <a:lumMod val="20000"/>
                  <a:lumOff val="80000"/>
                </a:schemeClr>
              </a:buClr>
              <a:buSzPct val="63000"/>
              <a:buFont typeface="Wingdings" panose="05000000000000000000" pitchFamily="2" charset="2"/>
              <a:buChar char=""/>
              <a:defRPr sz="2000" b="0" baseline="0">
                <a:solidFill>
                  <a:schemeClr val="tx1"/>
                </a:solidFill>
                <a:latin typeface="Arial" panose="020B0604020202020204"/>
                <a:ea typeface="+mn-ea"/>
                <a:cs typeface="Arial" panose="020B0604020202020204"/>
                <a:sym typeface="Arial" panose="020B0604020202020204" pitchFamily="34" charset="0"/>
              </a:defRPr>
            </a:lvl3pPr>
            <a:lvl4pPr marL="1600200" indent="-228600" algn="l" defTabSz="0" rtl="0" eaLnBrk="1" fontAlgn="base" hangingPunct="1">
              <a:lnSpc>
                <a:spcPct val="130000"/>
              </a:lnSpc>
              <a:spcBef>
                <a:spcPct val="20000"/>
              </a:spcBef>
              <a:spcAft>
                <a:spcPct val="0"/>
              </a:spcAft>
              <a:buClr>
                <a:schemeClr val="tx2">
                  <a:lumMod val="20000"/>
                  <a:lumOff val="80000"/>
                </a:schemeClr>
              </a:buClr>
              <a:buSzPct val="63000"/>
              <a:buFont typeface="Wingdings" panose="05000000000000000000" pitchFamily="2" charset="2"/>
              <a:buChar char=""/>
              <a:defRPr sz="1800" b="0">
                <a:solidFill>
                  <a:schemeClr val="tx1"/>
                </a:solidFill>
                <a:latin typeface="Arial" panose="020B0604020202020204"/>
                <a:ea typeface="+mn-ea"/>
                <a:cs typeface="Arial" panose="020B0604020202020204"/>
                <a:sym typeface="Arial" panose="020B0604020202020204" pitchFamily="34" charset="0"/>
              </a:defRPr>
            </a:lvl4pPr>
            <a:lvl5pPr marL="2057400" indent="-228600" algn="l" defTabSz="0" rtl="0" eaLnBrk="1" fontAlgn="base" hangingPunct="1">
              <a:spcBef>
                <a:spcPct val="20000"/>
              </a:spcBef>
              <a:spcAft>
                <a:spcPct val="0"/>
              </a:spcAft>
              <a:buClr>
                <a:srgbClr val="FF6600"/>
              </a:buClr>
              <a:buSzPct val="63000"/>
              <a:buFont typeface="Wingdings" panose="05000000000000000000" pitchFamily="2" charset="2"/>
              <a:buChar char=""/>
              <a:defRPr sz="1800" b="1">
                <a:solidFill>
                  <a:schemeClr val="tx1"/>
                </a:solidFill>
                <a:latin typeface="Chalkboard" panose="03050602040202020205"/>
                <a:ea typeface="+mn-ea"/>
                <a:cs typeface="Chalkboard" panose="03050602040202020205"/>
                <a:sym typeface="Arial" panose="020B0604020202020204" pitchFamily="34" charset="0"/>
              </a:defRPr>
            </a:lvl5pPr>
            <a:lvl6pPr marL="2514600" indent="-228600" algn="l" defTabSz="0" rtl="0" eaLnBrk="1" fontAlgn="base" hangingPunct="1">
              <a:spcBef>
                <a:spcPct val="20000"/>
              </a:spcBef>
              <a:spcAft>
                <a:spcPct val="0"/>
              </a:spcAft>
              <a:buClr>
                <a:schemeClr val="accent2"/>
              </a:buClr>
              <a:buFont typeface="Wingdings" panose="05000000000000000000" pitchFamily="2" charset="2"/>
              <a:buChar char="»"/>
              <a:defRPr sz="2000" b="1">
                <a:solidFill>
                  <a:schemeClr val="tx1"/>
                </a:solidFill>
                <a:latin typeface="+mn-lt"/>
                <a:ea typeface="+mn-ea"/>
                <a:sym typeface="Arial" panose="020B0604020202020204" pitchFamily="34" charset="0"/>
              </a:defRPr>
            </a:lvl6pPr>
            <a:lvl7pPr marL="2971800" indent="-228600" algn="l" defTabSz="0" rtl="0" eaLnBrk="1" fontAlgn="base" hangingPunct="1">
              <a:spcBef>
                <a:spcPct val="20000"/>
              </a:spcBef>
              <a:spcAft>
                <a:spcPct val="0"/>
              </a:spcAft>
              <a:buClr>
                <a:schemeClr val="accent2"/>
              </a:buClr>
              <a:buFont typeface="Wingdings" panose="05000000000000000000" pitchFamily="2" charset="2"/>
              <a:buChar char="»"/>
              <a:defRPr sz="2000" b="1">
                <a:solidFill>
                  <a:schemeClr val="tx1"/>
                </a:solidFill>
                <a:latin typeface="+mn-lt"/>
                <a:ea typeface="+mn-ea"/>
                <a:sym typeface="Arial" panose="020B0604020202020204" pitchFamily="34" charset="0"/>
              </a:defRPr>
            </a:lvl7pPr>
            <a:lvl8pPr marL="3429000" indent="-228600" algn="l" defTabSz="0" rtl="0" eaLnBrk="1" fontAlgn="base" hangingPunct="1">
              <a:spcBef>
                <a:spcPct val="20000"/>
              </a:spcBef>
              <a:spcAft>
                <a:spcPct val="0"/>
              </a:spcAft>
              <a:buClr>
                <a:schemeClr val="accent2"/>
              </a:buClr>
              <a:buFont typeface="Wingdings" panose="05000000000000000000" pitchFamily="2" charset="2"/>
              <a:buChar char="»"/>
              <a:defRPr sz="2000" b="1">
                <a:solidFill>
                  <a:schemeClr val="tx1"/>
                </a:solidFill>
                <a:latin typeface="+mn-lt"/>
                <a:ea typeface="+mn-ea"/>
                <a:sym typeface="Arial" panose="020B0604020202020204" pitchFamily="34" charset="0"/>
              </a:defRPr>
            </a:lvl8pPr>
            <a:lvl9pPr marL="3886200" indent="-228600" algn="l" defTabSz="0" rtl="0" eaLnBrk="1" fontAlgn="base" hangingPunct="1">
              <a:spcBef>
                <a:spcPct val="20000"/>
              </a:spcBef>
              <a:spcAft>
                <a:spcPct val="0"/>
              </a:spcAft>
              <a:buClr>
                <a:schemeClr val="accent2"/>
              </a:buClr>
              <a:buFont typeface="Wingdings" panose="05000000000000000000" pitchFamily="2" charset="2"/>
              <a:buChar char="»"/>
              <a:defRPr sz="2000" b="1">
                <a:solidFill>
                  <a:schemeClr val="tx1"/>
                </a:solidFill>
                <a:latin typeface="+mn-lt"/>
                <a:ea typeface="+mn-ea"/>
                <a:sym typeface="Arial" panose="020B0604020202020204" pitchFamily="34" charset="0"/>
              </a:defRPr>
            </a:lvl9pPr>
          </a:lstStyle>
          <a:p>
            <a:pPr marL="0" indent="0" algn="ctr">
              <a:buNone/>
            </a:pPr>
            <a:r>
              <a:rPr lang="zh-CN" altLang="en-US" sz="2000" b="1" dirty="0">
                <a:solidFill>
                  <a:srgbClr val="00B0F0"/>
                </a:solidFill>
                <a:latin typeface="微软雅黑" panose="020B0503020204020204" pitchFamily="34" charset="-122"/>
                <a:ea typeface="微软雅黑" panose="020B0503020204020204" pitchFamily="34" charset="-122"/>
                <a:sym typeface="Arial" panose="020B0604020202020204"/>
              </a:rPr>
              <a:t>示例：</a:t>
            </a:r>
            <a:r>
              <a:rPr lang="en-US" altLang="zh-CN" sz="2000" b="1" dirty="0">
                <a:solidFill>
                  <a:srgbClr val="00B0F0"/>
                </a:solidFill>
                <a:latin typeface="微软雅黑" panose="020B0503020204020204" pitchFamily="34" charset="-122"/>
                <a:ea typeface="微软雅黑" panose="020B0503020204020204" pitchFamily="34" charset="-122"/>
                <a:sym typeface="Arial" panose="020B0604020202020204"/>
              </a:rPr>
              <a:t>EP240605a</a:t>
            </a:r>
            <a:endParaRPr lang="zh-CN" altLang="en-US" sz="2000" b="1" dirty="0">
              <a:solidFill>
                <a:srgbClr val="00B0F0"/>
              </a:solidFill>
              <a:latin typeface="微软雅黑" panose="020B0503020204020204" pitchFamily="34" charset="-122"/>
              <a:ea typeface="微软雅黑" panose="020B0503020204020204" pitchFamily="34" charset="-122"/>
              <a:sym typeface="Arial" panose="020B0604020202020204"/>
            </a:endParaRPr>
          </a:p>
          <a:p>
            <a:r>
              <a:rPr lang="zh-CN" altLang="en-US" sz="1800" dirty="0">
                <a:latin typeface="微软雅黑" panose="020B0503020204020204" pitchFamily="34" charset="-122"/>
                <a:ea typeface="微软雅黑" panose="020B0503020204020204" pitchFamily="34" charset="-122"/>
              </a:rPr>
              <a:t>触发时刻 </a:t>
            </a:r>
            <a:r>
              <a:rPr lang="en-US" altLang="zh-CN" sz="1800" dirty="0">
                <a:latin typeface="微软雅黑" panose="020B0503020204020204" pitchFamily="34" charset="-122"/>
                <a:ea typeface="微软雅黑" panose="020B0503020204020204" pitchFamily="34" charset="-122"/>
              </a:rPr>
              <a:t>2024-06-05UT16:10:30 </a:t>
            </a:r>
            <a:endParaRPr lang="en-US" altLang="zh-CN" sz="1800" dirty="0">
              <a:latin typeface="微软雅黑" panose="020B0503020204020204" pitchFamily="34" charset="-122"/>
              <a:ea typeface="微软雅黑" panose="020B0503020204020204" pitchFamily="34" charset="-122"/>
            </a:endParaRPr>
          </a:p>
          <a:p>
            <a:r>
              <a:rPr lang="en-US" altLang="zh-CN" sz="1800" dirty="0">
                <a:latin typeface="微软雅黑" panose="020B0503020204020204" pitchFamily="34" charset="-122"/>
                <a:ea typeface="微软雅黑" panose="020B0503020204020204" pitchFamily="34" charset="-122"/>
              </a:rPr>
              <a:t>12</a:t>
            </a:r>
            <a:r>
              <a:rPr lang="zh-CN" altLang="en-US" sz="1800" dirty="0">
                <a:latin typeface="微软雅黑" panose="020B0503020204020204" pitchFamily="34" charset="-122"/>
                <a:ea typeface="微软雅黑" panose="020B0503020204020204" pitchFamily="34" charset="-122"/>
              </a:rPr>
              <a:t>秒后地面收到北斗警报</a:t>
            </a:r>
            <a:endParaRPr lang="en-US" altLang="zh-CN" sz="1800" dirty="0">
              <a:latin typeface="微软雅黑" panose="020B0503020204020204" pitchFamily="34" charset="-122"/>
              <a:ea typeface="微软雅黑" panose="020B0503020204020204" pitchFamily="34" charset="-122"/>
            </a:endParaRPr>
          </a:p>
          <a:p>
            <a:r>
              <a:rPr lang="en-US" altLang="zh-CN" sz="1800" dirty="0">
                <a:latin typeface="微软雅黑" panose="020B0503020204020204" pitchFamily="34" charset="-122"/>
                <a:ea typeface="微软雅黑" panose="020B0503020204020204" pitchFamily="34" charset="-122"/>
              </a:rPr>
              <a:t>74</a:t>
            </a:r>
            <a:r>
              <a:rPr lang="zh-CN" altLang="en-US" sz="1800" dirty="0">
                <a:latin typeface="微软雅黑" panose="020B0503020204020204" pitchFamily="34" charset="-122"/>
                <a:ea typeface="微软雅黑" panose="020B0503020204020204" pitchFamily="34" charset="-122"/>
              </a:rPr>
              <a:t>秒后</a:t>
            </a:r>
            <a:r>
              <a:rPr lang="en-US" altLang="zh-CN" sz="1800" dirty="0">
                <a:latin typeface="微软雅黑" panose="020B0503020204020204" pitchFamily="34" charset="-122"/>
                <a:ea typeface="微软雅黑" panose="020B0503020204020204" pitchFamily="34" charset="-122"/>
              </a:rPr>
              <a:t>FXT</a:t>
            </a:r>
            <a:r>
              <a:rPr lang="zh-CN" altLang="en-US" sz="1800" dirty="0">
                <a:latin typeface="微软雅黑" panose="020B0503020204020204" pitchFamily="34" charset="-122"/>
                <a:ea typeface="微软雅黑" panose="020B0503020204020204" pitchFamily="34" charset="-122"/>
              </a:rPr>
              <a:t>开始后随观测</a:t>
            </a:r>
            <a:endParaRPr lang="en-US" altLang="zh-CN" sz="1800" dirty="0">
              <a:latin typeface="微软雅黑" panose="020B0503020204020204" pitchFamily="34" charset="-122"/>
              <a:ea typeface="微软雅黑" panose="020B0503020204020204" pitchFamily="34" charset="-122"/>
            </a:endParaRPr>
          </a:p>
          <a:p>
            <a:r>
              <a:rPr lang="en-US" altLang="zh-CN" sz="1800" dirty="0">
                <a:latin typeface="微软雅黑" panose="020B0503020204020204" pitchFamily="34" charset="-122"/>
                <a:ea typeface="微软雅黑" panose="020B0503020204020204" pitchFamily="34" charset="-122"/>
              </a:rPr>
              <a:t>FXT</a:t>
            </a:r>
            <a:r>
              <a:rPr lang="zh-CN" altLang="en-US" sz="1800" dirty="0">
                <a:latin typeface="微软雅黑" panose="020B0503020204020204" pitchFamily="34" charset="-122"/>
                <a:ea typeface="微软雅黑" panose="020B0503020204020204" pitchFamily="34" charset="-122"/>
              </a:rPr>
              <a:t>能谱和光变表明来自恒星耀发</a:t>
            </a:r>
            <a:endParaRPr lang="zh-CN" altLang="en-US" sz="1800" dirty="0">
              <a:latin typeface="微软雅黑" panose="020B0503020204020204" pitchFamily="34" charset="-122"/>
              <a:ea typeface="微软雅黑" panose="020B0503020204020204" pitchFamily="34" charset="-122"/>
            </a:endParaRPr>
          </a:p>
        </p:txBody>
      </p:sp>
      <p:pic>
        <p:nvPicPr>
          <p:cNvPr id="5" name="图片 4" descr="文本&#10;&#10;描述已自动生成"/>
          <p:cNvPicPr>
            <a:picLocks noChangeAspect="1"/>
          </p:cNvPicPr>
          <p:nvPr>
            <p:custDataLst>
              <p:tags r:id="rId2"/>
            </p:custDataLst>
          </p:nvPr>
        </p:nvPicPr>
        <p:blipFill>
          <a:blip r:embed="rId3" cstate="print"/>
          <a:stretch>
            <a:fillRect/>
          </a:stretch>
        </p:blipFill>
        <p:spPr>
          <a:xfrm>
            <a:off x="6799783" y="9488393"/>
            <a:ext cx="3003228" cy="2402582"/>
          </a:xfrm>
          <a:prstGeom prst="rect">
            <a:avLst/>
          </a:prstGeom>
        </p:spPr>
      </p:pic>
      <p:pic>
        <p:nvPicPr>
          <p:cNvPr id="6" name="图片 5" descr="图片包含 场景, 舞台, 照片, 灯光&#10;&#10;描述已自动生成"/>
          <p:cNvPicPr>
            <a:picLocks noChangeAspect="1"/>
          </p:cNvPicPr>
          <p:nvPr>
            <p:custDataLst>
              <p:tags r:id="rId4"/>
            </p:custDataLst>
          </p:nvPr>
        </p:nvPicPr>
        <p:blipFill rotWithShape="1">
          <a:blip r:embed="rId5" cstate="print"/>
          <a:srcRect/>
          <a:stretch>
            <a:fillRect/>
          </a:stretch>
        </p:blipFill>
        <p:spPr>
          <a:xfrm>
            <a:off x="8265160" y="1005205"/>
            <a:ext cx="3545840" cy="2722245"/>
          </a:xfrm>
          <a:prstGeom prst="rect">
            <a:avLst/>
          </a:prstGeom>
        </p:spPr>
      </p:pic>
      <p:sp>
        <p:nvSpPr>
          <p:cNvPr id="7" name="文本框 6"/>
          <p:cNvSpPr txBox="1"/>
          <p:nvPr>
            <p:custDataLst>
              <p:tags r:id="rId6"/>
            </p:custDataLst>
          </p:nvPr>
        </p:nvSpPr>
        <p:spPr>
          <a:xfrm>
            <a:off x="8767946" y="4173227"/>
            <a:ext cx="1035348" cy="338554"/>
          </a:xfrm>
          <a:prstGeom prst="rect">
            <a:avLst/>
          </a:prstGeom>
          <a:noFill/>
        </p:spPr>
        <p:txBody>
          <a:bodyPr wrap="none" rtlCol="0">
            <a:spAutoFit/>
          </a:bodyPr>
          <a:lstStyle/>
          <a:p>
            <a:pPr defTabSz="457200"/>
            <a:r>
              <a:rPr kumimoji="1" lang="en-US" altLang="zh-CN" sz="1600" dirty="0">
                <a:solidFill>
                  <a:prstClr val="white"/>
                </a:solidFill>
              </a:rPr>
              <a:t>FXT</a:t>
            </a:r>
            <a:r>
              <a:rPr kumimoji="1" lang="zh-CN" altLang="en-US" sz="1600" dirty="0">
                <a:solidFill>
                  <a:prstClr val="white"/>
                </a:solidFill>
              </a:rPr>
              <a:t> 光变</a:t>
            </a:r>
            <a:endParaRPr kumimoji="1" lang="zh-CN" altLang="en-US" sz="1600" dirty="0">
              <a:solidFill>
                <a:prstClr val="white"/>
              </a:solidFill>
            </a:endParaRPr>
          </a:p>
        </p:txBody>
      </p:sp>
      <p:sp>
        <p:nvSpPr>
          <p:cNvPr id="9" name="文本框 8"/>
          <p:cNvSpPr txBox="1"/>
          <p:nvPr>
            <p:custDataLst>
              <p:tags r:id="rId7"/>
            </p:custDataLst>
          </p:nvPr>
        </p:nvSpPr>
        <p:spPr>
          <a:xfrm>
            <a:off x="8445500" y="1200150"/>
            <a:ext cx="1198245" cy="460375"/>
          </a:xfrm>
          <a:prstGeom prst="rect">
            <a:avLst/>
          </a:prstGeom>
          <a:noFill/>
        </p:spPr>
        <p:txBody>
          <a:bodyPr wrap="none" rtlCol="0">
            <a:noAutofit/>
          </a:bodyPr>
          <a:lstStyle/>
          <a:p>
            <a:pPr defTabSz="457200"/>
            <a:r>
              <a:rPr kumimoji="1" lang="en-US" altLang="zh-CN" sz="2000" dirty="0">
                <a:solidFill>
                  <a:prstClr val="white"/>
                </a:solidFill>
              </a:rPr>
              <a:t>FXT</a:t>
            </a:r>
            <a:r>
              <a:rPr kumimoji="1" lang="zh-CN" altLang="en-US" sz="2000" dirty="0">
                <a:solidFill>
                  <a:prstClr val="white"/>
                </a:solidFill>
              </a:rPr>
              <a:t> 图像</a:t>
            </a:r>
            <a:endParaRPr kumimoji="1" lang="zh-CN" altLang="en-US" sz="2000" dirty="0">
              <a:solidFill>
                <a:prstClr val="white"/>
              </a:solidFill>
            </a:endParaRPr>
          </a:p>
        </p:txBody>
      </p:sp>
      <p:sp>
        <p:nvSpPr>
          <p:cNvPr id="10" name="文本框 9"/>
          <p:cNvSpPr txBox="1"/>
          <p:nvPr>
            <p:custDataLst>
              <p:tags r:id="rId8"/>
            </p:custDataLst>
          </p:nvPr>
        </p:nvSpPr>
        <p:spPr>
          <a:xfrm>
            <a:off x="10292080" y="1200150"/>
            <a:ext cx="1392555" cy="36830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defTabSz="457200"/>
            <a:r>
              <a:rPr lang="en-US" altLang="zh-CN" sz="1800" dirty="0">
                <a:solidFill>
                  <a:prstClr val="white"/>
                </a:solidFill>
              </a:rPr>
              <a:t>expo 3.6 </a:t>
            </a:r>
            <a:r>
              <a:rPr lang="en-US" altLang="zh-CN" sz="1800" dirty="0" err="1">
                <a:solidFill>
                  <a:prstClr val="white"/>
                </a:solidFill>
              </a:rPr>
              <a:t>ks</a:t>
            </a:r>
            <a:r>
              <a:rPr lang="en-US" altLang="zh-CN" sz="1200" dirty="0">
                <a:solidFill>
                  <a:prstClr val="white"/>
                </a:solidFill>
              </a:rPr>
              <a:t>   </a:t>
            </a:r>
            <a:endParaRPr lang="en-US" altLang="zh-CN" sz="1200" dirty="0">
              <a:solidFill>
                <a:prstClr val="white"/>
              </a:solidFill>
            </a:endParaRPr>
          </a:p>
        </p:txBody>
      </p:sp>
      <p:pic>
        <p:nvPicPr>
          <p:cNvPr id="4" name="图片 3" descr="文本&#10;&#10;描述已自动生成"/>
          <p:cNvPicPr>
            <a:picLocks noChangeAspect="1"/>
          </p:cNvPicPr>
          <p:nvPr>
            <p:custDataLst>
              <p:tags r:id="rId9"/>
            </p:custDataLst>
          </p:nvPr>
        </p:nvPicPr>
        <p:blipFill>
          <a:blip r:embed="rId3" cstate="print"/>
          <a:stretch>
            <a:fillRect/>
          </a:stretch>
        </p:blipFill>
        <p:spPr>
          <a:xfrm>
            <a:off x="8265795" y="3825240"/>
            <a:ext cx="3545205" cy="2836545"/>
          </a:xfrm>
          <a:prstGeom prst="rect">
            <a:avLst/>
          </a:prstGeom>
        </p:spPr>
      </p:pic>
      <p:sp>
        <p:nvSpPr>
          <p:cNvPr id="8" name="文本框 7"/>
          <p:cNvSpPr txBox="1"/>
          <p:nvPr>
            <p:custDataLst>
              <p:tags r:id="rId10"/>
            </p:custDataLst>
          </p:nvPr>
        </p:nvSpPr>
        <p:spPr>
          <a:xfrm>
            <a:off x="9485630" y="4173220"/>
            <a:ext cx="1392555" cy="461010"/>
          </a:xfrm>
          <a:prstGeom prst="rect">
            <a:avLst/>
          </a:prstGeom>
          <a:noFill/>
        </p:spPr>
        <p:txBody>
          <a:bodyPr wrap="none" rtlCol="0">
            <a:noAutofit/>
          </a:bodyPr>
          <a:lstStyle/>
          <a:p>
            <a:pPr defTabSz="457200"/>
            <a:r>
              <a:rPr kumimoji="1" lang="en-US" altLang="zh-CN" sz="2000" dirty="0">
                <a:solidFill>
                  <a:prstClr val="white"/>
                </a:solidFill>
              </a:rPr>
              <a:t>FXT</a:t>
            </a:r>
            <a:r>
              <a:rPr kumimoji="1" lang="zh-CN" altLang="en-US" sz="2000" dirty="0">
                <a:solidFill>
                  <a:prstClr val="white"/>
                </a:solidFill>
              </a:rPr>
              <a:t> 光变</a:t>
            </a:r>
            <a:endParaRPr kumimoji="1" lang="zh-CN" altLang="en-US" sz="2000" dirty="0">
              <a:solidFill>
                <a:prstClr val="white"/>
              </a:solidFill>
            </a:endParaRPr>
          </a:p>
        </p:txBody>
      </p:sp>
      <p:pic>
        <p:nvPicPr>
          <p:cNvPr id="11" name="图片 10" descr="图形用户界面, 表格&#10;&#10;描述已自动生成"/>
          <p:cNvPicPr>
            <a:picLocks noChangeAspect="1"/>
          </p:cNvPicPr>
          <p:nvPr>
            <p:custDataLst>
              <p:tags r:id="rId11"/>
            </p:custDataLst>
          </p:nvPr>
        </p:nvPicPr>
        <p:blipFill>
          <a:blip r:embed="rId12" cstate="print"/>
          <a:stretch>
            <a:fillRect/>
          </a:stretch>
        </p:blipFill>
        <p:spPr>
          <a:xfrm>
            <a:off x="133350" y="3839845"/>
            <a:ext cx="8095615" cy="2623820"/>
          </a:xfrm>
          <a:prstGeom prst="rect">
            <a:avLst/>
          </a:prstGeom>
        </p:spPr>
      </p:pic>
      <p:sp>
        <p:nvSpPr>
          <p:cNvPr id="12" name="矩形 11"/>
          <p:cNvSpPr/>
          <p:nvPr>
            <p:custDataLst>
              <p:tags r:id="rId13"/>
            </p:custDataLst>
          </p:nvPr>
        </p:nvSpPr>
        <p:spPr>
          <a:xfrm>
            <a:off x="3949874" y="3978462"/>
            <a:ext cx="2524760" cy="398780"/>
          </a:xfrm>
          <a:prstGeom prst="rect">
            <a:avLst/>
          </a:prstGeom>
        </p:spPr>
        <p:txBody>
          <a:bodyPr wrap="none">
            <a:spAutoFit/>
          </a:bodyPr>
          <a:lstStyle/>
          <a:p>
            <a:pPr defTabSz="685800" latinLnBrk="1" hangingPunct="0"/>
            <a:r>
              <a:rPr lang="en-US" altLang="zh-CN" sz="2000" dirty="0">
                <a:solidFill>
                  <a:srgbClr val="000000"/>
                </a:solidFill>
                <a:ea typeface="Arial" panose="020B0604020202020204"/>
                <a:cs typeface="Arial" panose="020B0604020202020204"/>
                <a:sym typeface="Arial" panose="020B0604020202020204"/>
              </a:rPr>
              <a:t>EP240605a</a:t>
            </a:r>
            <a:r>
              <a:rPr lang="zh-CN" altLang="en-US" sz="2000" dirty="0">
                <a:solidFill>
                  <a:srgbClr val="000000"/>
                </a:solidFill>
                <a:ea typeface="Arial" panose="020B0604020202020204"/>
                <a:cs typeface="Arial" panose="020B0604020202020204"/>
                <a:sym typeface="Arial" panose="020B0604020202020204"/>
              </a:rPr>
              <a:t>北斗警报</a:t>
            </a:r>
            <a:endParaRPr lang="zh-CN" altLang="en-US" sz="2000" dirty="0">
              <a:solidFill>
                <a:srgbClr val="000000"/>
              </a:solidFill>
              <a:ea typeface="Arial" panose="020B0604020202020204"/>
              <a:cs typeface="Arial" panose="020B0604020202020204"/>
              <a:sym typeface="Arial" panose="020B0604020202020204"/>
            </a:endParaRPr>
          </a:p>
        </p:txBody>
      </p:sp>
      <p:sp>
        <p:nvSpPr>
          <p:cNvPr id="13" name="文本框 12"/>
          <p:cNvSpPr txBox="1"/>
          <p:nvPr>
            <p:custDataLst>
              <p:tags r:id="rId14"/>
            </p:custDataLst>
          </p:nvPr>
        </p:nvSpPr>
        <p:spPr>
          <a:xfrm>
            <a:off x="133350" y="1005205"/>
            <a:ext cx="4062730" cy="2710180"/>
          </a:xfrm>
          <a:prstGeom prst="rect">
            <a:avLst/>
          </a:prstGeom>
          <a:noFill/>
          <a:ln w="12700" cap="flat">
            <a:noFill/>
            <a:miter lim="400000"/>
          </a:ln>
          <a:extLst>
            <a:ext uri="{909E8E84-426E-40DD-AFC4-6F175D3DCCD1}">
              <a14:hiddenFill xmlns:a14="http://schemas.microsoft.com/office/drawing/2010/main">
                <a:solidFill>
                  <a:schemeClr val="accent2"/>
                </a:solidFill>
              </a14:hiddenFill>
            </a:ext>
          </a:extLst>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noAutofit/>
          </a:bodyPr>
          <a:lstStyle/>
          <a:p>
            <a:pPr marL="0" marR="0" indent="0" algn="ctr" defTabSz="0" rtl="0" fontAlgn="base">
              <a:lnSpc>
                <a:spcPct val="130000"/>
              </a:lnSpc>
              <a:spcBef>
                <a:spcPct val="20000"/>
              </a:spcBef>
              <a:buClr>
                <a:schemeClr val="tx2">
                  <a:lumMod val="20000"/>
                  <a:lumOff val="80000"/>
                </a:schemeClr>
              </a:buClr>
              <a:buSzPct val="63000"/>
              <a:buFont typeface="Wingdings" panose="05000000000000000000" pitchFamily="2" charset="2"/>
              <a:buNone/>
            </a:pPr>
            <a:r>
              <a:rPr kumimoji="0" lang="zh-CN" altLang="en-US" sz="2000" b="1" i="0" u="none" strike="noStrike" cap="none" spc="0" normalizeH="0" baseline="0" dirty="0">
                <a:solidFill>
                  <a:srgbClr val="00B0F0"/>
                </a:solidFill>
                <a:latin typeface="微软雅黑" panose="020B0503020204020204" pitchFamily="34" charset="-122"/>
                <a:ea typeface="微软雅黑" panose="020B0503020204020204" pitchFamily="34" charset="-122"/>
                <a:cs typeface="Candara" panose="020E0502030303020204"/>
                <a:sym typeface="Arial" panose="020B0604020202020204"/>
              </a:rPr>
              <a:t>触发条件</a:t>
            </a:r>
            <a:endParaRPr kumimoji="0" lang="zh-CN" altLang="en-US" sz="2000" b="1" i="0" u="none" strike="noStrike" cap="none" spc="0" normalizeH="0" baseline="0" dirty="0">
              <a:solidFill>
                <a:srgbClr val="00B0F0"/>
              </a:solidFill>
              <a:latin typeface="微软雅黑" panose="020B0503020204020204" pitchFamily="34" charset="-122"/>
              <a:ea typeface="微软雅黑" panose="020B0503020204020204" pitchFamily="34" charset="-122"/>
              <a:cs typeface="Candara" panose="020E0502030303020204"/>
              <a:sym typeface="Arial" panose="020B0604020202020204"/>
            </a:endParaRPr>
          </a:p>
          <a:p>
            <a:pPr marL="342900" marR="0" indent="-342900" algn="l" defTabSz="0" rtl="0" fontAlgn="base">
              <a:lnSpc>
                <a:spcPct val="130000"/>
              </a:lnSpc>
              <a:spcBef>
                <a:spcPct val="20000"/>
              </a:spcBef>
              <a:buClr>
                <a:schemeClr val="tx2">
                  <a:lumMod val="20000"/>
                  <a:lumOff val="80000"/>
                </a:schemeClr>
              </a:buClr>
              <a:buSzPct val="63000"/>
              <a:buFont typeface="Wingdings" panose="05000000000000000000" pitchFamily="2" charset="2"/>
              <a:buChar char=""/>
            </a:pPr>
            <a:r>
              <a:rPr kumimoji="0" lang="zh-CN" altLang="en-US" sz="1800" b="0" i="0" u="none" strike="noStrike" cap="none" spc="0" normalizeH="0" baseline="0" dirty="0">
                <a:solidFill>
                  <a:schemeClr val="tx1"/>
                </a:solidFill>
                <a:latin typeface="微软雅黑" panose="020B0503020204020204" pitchFamily="34" charset="-122"/>
                <a:ea typeface="微软雅黑" panose="020B0503020204020204" pitchFamily="34" charset="-122"/>
                <a:cs typeface="Candara" panose="020E0502030303020204"/>
                <a:sym typeface="Arial" panose="020B0604020202020204"/>
              </a:rPr>
              <a:t>流量高于</a:t>
            </a:r>
            <a:r>
              <a:rPr lang="en-US" altLang="zh-CN" dirty="0">
                <a:solidFill>
                  <a:schemeClr val="tx1"/>
                </a:solidFill>
                <a:latin typeface="微软雅黑" panose="020B0503020204020204" pitchFamily="34" charset="-122"/>
                <a:ea typeface="微软雅黑" panose="020B0503020204020204" pitchFamily="34" charset="-122"/>
                <a:cs typeface="Candara" panose="020E0502030303020204"/>
              </a:rPr>
              <a:t>3</a:t>
            </a:r>
            <a:r>
              <a:rPr kumimoji="0" lang="zh-CN" altLang="en-US" sz="1800" b="0" i="0" u="none" strike="noStrike" cap="none" spc="0" normalizeH="0" baseline="0" dirty="0">
                <a:solidFill>
                  <a:schemeClr val="tx1"/>
                </a:solidFill>
                <a:latin typeface="微软雅黑" panose="020B0503020204020204" pitchFamily="34" charset="-122"/>
                <a:ea typeface="微软雅黑" panose="020B0503020204020204" pitchFamily="34" charset="-122"/>
                <a:cs typeface="Candara" panose="020E0502030303020204"/>
                <a:sym typeface="Arial" panose="020B0604020202020204"/>
              </a:rPr>
              <a:t> mcrab</a:t>
            </a:r>
            <a:endParaRPr kumimoji="0" lang="zh-CN" altLang="en-US" sz="1800" b="0" i="0" u="none" strike="noStrike" cap="none" spc="0" normalizeH="0" baseline="0" dirty="0">
              <a:solidFill>
                <a:schemeClr val="tx1"/>
              </a:solidFill>
              <a:latin typeface="微软雅黑" panose="020B0503020204020204" pitchFamily="34" charset="-122"/>
              <a:ea typeface="微软雅黑" panose="020B0503020204020204" pitchFamily="34" charset="-122"/>
              <a:cs typeface="Candara" panose="020E0502030303020204"/>
              <a:sym typeface="Arial" panose="020B0604020202020204"/>
            </a:endParaRPr>
          </a:p>
          <a:p>
            <a:pPr marL="342900" marR="0" indent="-342900" algn="l" defTabSz="0" rtl="0" fontAlgn="base">
              <a:lnSpc>
                <a:spcPct val="130000"/>
              </a:lnSpc>
              <a:spcBef>
                <a:spcPct val="20000"/>
              </a:spcBef>
              <a:buClr>
                <a:schemeClr val="tx2">
                  <a:lumMod val="20000"/>
                  <a:lumOff val="80000"/>
                </a:schemeClr>
              </a:buClr>
              <a:buSzPct val="63000"/>
              <a:buFont typeface="Wingdings" panose="05000000000000000000" pitchFamily="2" charset="2"/>
              <a:buChar char=""/>
            </a:pPr>
            <a:r>
              <a:rPr kumimoji="0" lang="zh-CN" altLang="en-US" sz="1800" b="0" i="0" u="none" strike="noStrike" cap="none" spc="0" normalizeH="0" baseline="0" dirty="0">
                <a:solidFill>
                  <a:schemeClr val="tx1"/>
                </a:solidFill>
                <a:latin typeface="微软雅黑" panose="020B0503020204020204" pitchFamily="34" charset="-122"/>
                <a:ea typeface="微软雅黑" panose="020B0503020204020204" pitchFamily="34" charset="-122"/>
                <a:cs typeface="Candara" panose="020E0502030303020204"/>
                <a:sym typeface="Arial" panose="020B0604020202020204"/>
              </a:rPr>
              <a:t>银纬大于10度 （|b| &gt; 10 deg）</a:t>
            </a:r>
            <a:endParaRPr kumimoji="0" lang="zh-CN" altLang="en-US" sz="1800" b="0" i="0" u="none" strike="noStrike" cap="none" spc="0" normalizeH="0" baseline="0" dirty="0">
              <a:solidFill>
                <a:schemeClr val="tx1"/>
              </a:solidFill>
              <a:latin typeface="微软雅黑" panose="020B0503020204020204" pitchFamily="34" charset="-122"/>
              <a:ea typeface="微软雅黑" panose="020B0503020204020204" pitchFamily="34" charset="-122"/>
              <a:cs typeface="Candara" panose="020E0502030303020204"/>
              <a:sym typeface="Arial" panose="020B0604020202020204"/>
            </a:endParaRPr>
          </a:p>
          <a:p>
            <a:pPr marL="342900" marR="0" indent="-342900" algn="l" defTabSz="0" rtl="0" fontAlgn="base">
              <a:lnSpc>
                <a:spcPct val="130000"/>
              </a:lnSpc>
              <a:spcBef>
                <a:spcPct val="20000"/>
              </a:spcBef>
              <a:buClr>
                <a:schemeClr val="tx2">
                  <a:lumMod val="20000"/>
                  <a:lumOff val="80000"/>
                </a:schemeClr>
              </a:buClr>
              <a:buSzPct val="63000"/>
              <a:buFont typeface="Wingdings" panose="05000000000000000000" pitchFamily="2" charset="2"/>
              <a:buChar char=""/>
            </a:pPr>
            <a:r>
              <a:rPr kumimoji="0" lang="zh-CN" altLang="en-US" sz="1800" b="0" i="0" u="none" strike="noStrike" cap="none" spc="0" normalizeH="0" baseline="0" dirty="0">
                <a:solidFill>
                  <a:schemeClr val="tx1"/>
                </a:solidFill>
                <a:latin typeface="微软雅黑" panose="020B0503020204020204" pitchFamily="34" charset="-122"/>
                <a:ea typeface="微软雅黑" panose="020B0503020204020204" pitchFamily="34" charset="-122"/>
                <a:cs typeface="Candara" panose="020E0502030303020204"/>
                <a:sym typeface="Arial" panose="020B0604020202020204"/>
              </a:rPr>
              <a:t>不在星上源表中</a:t>
            </a:r>
            <a:endParaRPr kumimoji="0" lang="zh-CN" altLang="en-US" sz="1800" b="0" i="0" u="none" strike="noStrike" cap="none" spc="0" normalizeH="0" baseline="0" dirty="0">
              <a:solidFill>
                <a:schemeClr val="tx1"/>
              </a:solidFill>
              <a:latin typeface="微软雅黑" panose="020B0503020204020204" pitchFamily="34" charset="-122"/>
              <a:ea typeface="微软雅黑" panose="020B0503020204020204" pitchFamily="34" charset="-122"/>
              <a:cs typeface="Candara" panose="020E0502030303020204"/>
              <a:sym typeface="Arial" panose="020B0604020202020204"/>
            </a:endParaRPr>
          </a:p>
          <a:p>
            <a:pPr marL="342900" marR="0" indent="-342900" algn="l" defTabSz="0" rtl="0" fontAlgn="base">
              <a:lnSpc>
                <a:spcPct val="130000"/>
              </a:lnSpc>
              <a:spcBef>
                <a:spcPct val="20000"/>
              </a:spcBef>
              <a:buClr>
                <a:schemeClr val="tx2">
                  <a:lumMod val="20000"/>
                  <a:lumOff val="80000"/>
                </a:schemeClr>
              </a:buClr>
              <a:buSzPct val="63000"/>
              <a:buFont typeface="Wingdings" panose="05000000000000000000" pitchFamily="2" charset="2"/>
              <a:buChar char=""/>
            </a:pPr>
            <a:r>
              <a:rPr kumimoji="0" lang="zh-CN" altLang="en-US" sz="1800" b="0" i="0" u="none" strike="noStrike" cap="none" spc="0" normalizeH="0" baseline="0" dirty="0">
                <a:solidFill>
                  <a:schemeClr val="tx1"/>
                </a:solidFill>
                <a:latin typeface="微软雅黑" panose="020B0503020204020204" pitchFamily="34" charset="-122"/>
                <a:ea typeface="微软雅黑" panose="020B0503020204020204" pitchFamily="34" charset="-122"/>
                <a:cs typeface="Candara" panose="020E0502030303020204"/>
                <a:sym typeface="Arial" panose="020B0604020202020204"/>
              </a:rPr>
              <a:t>满足观测约束</a:t>
            </a:r>
            <a:endParaRPr kumimoji="0" lang="zh-CN" altLang="en-US" sz="1800" b="0" i="0" u="none" strike="noStrike" cap="none" spc="0" normalizeH="0" baseline="0" dirty="0">
              <a:solidFill>
                <a:schemeClr val="tx1"/>
              </a:solidFill>
              <a:latin typeface="微软雅黑" panose="020B0503020204020204" pitchFamily="34" charset="-122"/>
              <a:ea typeface="微软雅黑" panose="020B0503020204020204" pitchFamily="34" charset="-122"/>
              <a:cs typeface="Candara" panose="020E0502030303020204"/>
              <a:sym typeface="Arial" panose="020B0604020202020204"/>
            </a:endParaRPr>
          </a:p>
          <a:p>
            <a:pPr marL="342900" marR="0" indent="-342900" algn="l" defTabSz="0" rtl="0" fontAlgn="base">
              <a:lnSpc>
                <a:spcPct val="130000"/>
              </a:lnSpc>
              <a:spcBef>
                <a:spcPct val="20000"/>
              </a:spcBef>
              <a:buClr>
                <a:schemeClr val="tx2">
                  <a:lumMod val="20000"/>
                  <a:lumOff val="80000"/>
                </a:schemeClr>
              </a:buClr>
              <a:buSzPct val="63000"/>
              <a:buFont typeface="Wingdings" panose="05000000000000000000" pitchFamily="2" charset="2"/>
              <a:buChar char=""/>
            </a:pPr>
            <a:r>
              <a:rPr kumimoji="0" lang="zh-CN" altLang="en-US" sz="1800" b="0" i="0" u="none" strike="noStrike" cap="none" spc="0" normalizeH="0" baseline="0" dirty="0">
                <a:solidFill>
                  <a:schemeClr val="tx1"/>
                </a:solidFill>
                <a:latin typeface="微软雅黑" panose="020B0503020204020204" pitchFamily="34" charset="-122"/>
                <a:ea typeface="微软雅黑" panose="020B0503020204020204" pitchFamily="34" charset="-122"/>
                <a:cs typeface="Candara" panose="020E0502030303020204"/>
                <a:sym typeface="Arial" panose="020B0604020202020204"/>
              </a:rPr>
              <a:t>优先级高于星上当前执行任务</a:t>
            </a:r>
            <a:endParaRPr kumimoji="0" lang="zh-CN" altLang="en-US" sz="1800" b="0" i="0" u="none" strike="noStrike" cap="none" spc="0" normalizeH="0" baseline="0" dirty="0">
              <a:solidFill>
                <a:schemeClr val="tx1"/>
              </a:solidFill>
              <a:latin typeface="微软雅黑" panose="020B0503020204020204" pitchFamily="34" charset="-122"/>
              <a:ea typeface="微软雅黑" panose="020B0503020204020204" pitchFamily="34" charset="-122"/>
              <a:cs typeface="Candara" panose="020E0502030303020204"/>
              <a:sym typeface="Arial" panose="020B0604020202020204"/>
            </a:endParaRPr>
          </a:p>
          <a:p>
            <a:pPr marL="285750" marR="0" indent="-285750" algn="l" defTabSz="914400" rtl="0" fontAlgn="auto" latinLnBrk="1" hangingPunct="0">
              <a:lnSpc>
                <a:spcPct val="100000"/>
              </a:lnSpc>
              <a:spcBef>
                <a:spcPts val="0"/>
              </a:spcBef>
              <a:spcAft>
                <a:spcPts val="0"/>
              </a:spcAft>
              <a:buClrTx/>
              <a:buSzTx/>
              <a:buFont typeface="Arial" panose="020B0604020202020204" pitchFamily="34" charset="0"/>
              <a:buChar char="•"/>
            </a:pPr>
            <a:endParaRPr kumimoji="0" lang="zh-CN" altLang="en-US" sz="1800" b="0" i="0" u="none" strike="noStrike" cap="none" spc="0" normalizeH="0" baseline="0" dirty="0">
              <a:ln>
                <a:noFill/>
              </a:ln>
              <a:solidFill>
                <a:schemeClr val="tx1"/>
              </a:solidFill>
              <a:effectLst/>
              <a:uFillTx/>
              <a:latin typeface="Candara" panose="020E0502030303020204"/>
              <a:ea typeface="+mn-ea"/>
              <a:cs typeface="Candara" panose="020E0502030303020204"/>
              <a:sym typeface="Arial" panose="020B0604020202020204"/>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r>
              <a:rPr lang="en-US" altLang="zh-CN" sz="3200" dirty="0" err="1">
                <a:ea typeface="宋体" panose="02010600030101010101" pitchFamily="2" charset="-122"/>
              </a:rPr>
              <a:t>ToO</a:t>
            </a:r>
            <a:r>
              <a:rPr lang="en-US" altLang="zh-CN" sz="3200" dirty="0">
                <a:ea typeface="宋体" panose="02010600030101010101" pitchFamily="2" charset="-122"/>
              </a:rPr>
              <a:t> </a:t>
            </a:r>
            <a:r>
              <a:rPr lang="zh-CN" altLang="en-US" sz="3200" dirty="0">
                <a:ea typeface="宋体" panose="02010600030101010101" pitchFamily="2" charset="-122"/>
              </a:rPr>
              <a:t>观测模式</a:t>
            </a:r>
            <a:r>
              <a:rPr lang="en-US" altLang="zh-CN" sz="3200" dirty="0">
                <a:ea typeface="宋体" panose="02010600030101010101" pitchFamily="2" charset="-122"/>
              </a:rPr>
              <a:t> I</a:t>
            </a:r>
            <a:r>
              <a:rPr lang="zh-CN" altLang="en-US" sz="3200" dirty="0">
                <a:ea typeface="宋体" panose="02010600030101010101" pitchFamily="2" charset="-122"/>
              </a:rPr>
              <a:t>：地面触发警报</a:t>
            </a:r>
            <a:endParaRPr lang="zh-CN" altLang="en-US" sz="3200" dirty="0">
              <a:ea typeface="宋体" panose="02010600030101010101" pitchFamily="2" charset="-122"/>
            </a:endParaRPr>
          </a:p>
        </p:txBody>
      </p:sp>
      <p:sp>
        <p:nvSpPr>
          <p:cNvPr id="4" name="文本框 3"/>
          <p:cNvSpPr txBox="1"/>
          <p:nvPr/>
        </p:nvSpPr>
        <p:spPr>
          <a:xfrm>
            <a:off x="324485" y="1070610"/>
            <a:ext cx="5445125" cy="498665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noAutofit/>
          </a:bodyPr>
          <a:lstStyle/>
          <a:p>
            <a:pPr marL="0" marR="0" indent="0" algn="l" defTabSz="914400" rtl="0" fontAlgn="auto" latinLnBrk="1" hangingPunct="0">
              <a:lnSpc>
                <a:spcPct val="100000"/>
              </a:lnSpc>
              <a:spcBef>
                <a:spcPts val="0"/>
              </a:spcBef>
              <a:spcAft>
                <a:spcPts val="0"/>
              </a:spcAft>
              <a:buClrTx/>
              <a:buSzTx/>
              <a:buFontTx/>
              <a:buNone/>
            </a:pPr>
            <a:r>
              <a:rPr lang="zh-CN" altLang="en-US" sz="2000" dirty="0">
                <a:sym typeface="+mn-ea"/>
              </a:rPr>
              <a:t>自动化证认</a:t>
            </a:r>
            <a:r>
              <a:rPr lang="en-US" altLang="zh-CN" sz="2000" dirty="0">
                <a:sym typeface="+mn-ea"/>
              </a:rPr>
              <a:t>+</a:t>
            </a:r>
            <a:r>
              <a:rPr lang="zh-CN" altLang="en-US" sz="2000" dirty="0">
                <a:sym typeface="+mn-ea"/>
              </a:rPr>
              <a:t>人工证认</a:t>
            </a:r>
            <a:endParaRPr lang="zh-CN" altLang="en-US" sz="2000" dirty="0">
              <a:sym typeface="+mn-ea"/>
            </a:endParaRPr>
          </a:p>
          <a:p>
            <a:pPr marL="0" marR="0" indent="0" algn="l" defTabSz="914400" rtl="0" fontAlgn="auto" latinLnBrk="1" hangingPunct="0">
              <a:lnSpc>
                <a:spcPct val="100000"/>
              </a:lnSpc>
              <a:spcBef>
                <a:spcPts val="0"/>
              </a:spcBef>
              <a:spcAft>
                <a:spcPts val="0"/>
              </a:spcAft>
              <a:buClrTx/>
              <a:buSzTx/>
              <a:buFontTx/>
              <a:buNone/>
            </a:pPr>
            <a:endParaRPr lang="en-US" altLang="zh-CN" sz="2000" dirty="0"/>
          </a:p>
          <a:p>
            <a:pPr marL="742950" lvl="2" indent="-342900">
              <a:buFont typeface="Wingdings" panose="05000000000000000000" pitchFamily="2" charset="2"/>
              <a:buChar char=""/>
            </a:pPr>
            <a:r>
              <a:rPr lang="zh-CN" altLang="en-US" sz="2000" dirty="0">
                <a:sym typeface="+mn-ea"/>
              </a:rPr>
              <a:t>已知源表匹配</a:t>
            </a:r>
            <a:endParaRPr lang="en-US" altLang="zh-CN" sz="2000" dirty="0"/>
          </a:p>
          <a:p>
            <a:pPr marL="742950" lvl="2" indent="-342900">
              <a:buFont typeface="Wingdings" panose="05000000000000000000" pitchFamily="2" charset="2"/>
              <a:buChar char=""/>
            </a:pPr>
            <a:r>
              <a:rPr lang="zh-CN" altLang="en-US" sz="2000" dirty="0">
                <a:sym typeface="+mn-ea"/>
              </a:rPr>
              <a:t>机器学习分类</a:t>
            </a:r>
            <a:endParaRPr lang="en-US" altLang="zh-CN" sz="2000" dirty="0"/>
          </a:p>
          <a:p>
            <a:pPr marL="742950" lvl="2" indent="-342900">
              <a:buFont typeface="Wingdings" panose="05000000000000000000" pitchFamily="2" charset="2"/>
              <a:buChar char=""/>
            </a:pPr>
            <a:r>
              <a:rPr lang="zh-CN" altLang="en-US" sz="2000" dirty="0">
                <a:sym typeface="+mn-ea"/>
              </a:rPr>
              <a:t>自动关联</a:t>
            </a:r>
            <a:r>
              <a:rPr lang="en-US" altLang="zh-CN" sz="2000" dirty="0" err="1">
                <a:sym typeface="+mn-ea"/>
              </a:rPr>
              <a:t>Atel</a:t>
            </a:r>
            <a:r>
              <a:rPr lang="en-US" altLang="zh-CN" sz="2000" dirty="0">
                <a:sym typeface="+mn-ea"/>
              </a:rPr>
              <a:t> GCN TNS</a:t>
            </a:r>
            <a:r>
              <a:rPr lang="zh-CN" altLang="en-US" sz="2000" dirty="0">
                <a:sym typeface="+mn-ea"/>
              </a:rPr>
              <a:t>警报</a:t>
            </a:r>
            <a:endParaRPr lang="zh-CN" altLang="en-US" sz="2000" dirty="0"/>
          </a:p>
          <a:p>
            <a:pPr marL="742950" lvl="2" indent="-342900">
              <a:buFont typeface="Wingdings" panose="05000000000000000000" pitchFamily="2" charset="2"/>
              <a:buChar char=""/>
            </a:pPr>
            <a:r>
              <a:rPr lang="zh-CN" altLang="en-US" sz="2000" dirty="0">
                <a:sym typeface="+mn-ea"/>
              </a:rPr>
              <a:t>人工结合多波段数据</a:t>
            </a:r>
            <a:endParaRPr lang="zh-CN" altLang="en-US" sz="2000" dirty="0">
              <a:sym typeface="+mn-ea"/>
            </a:endParaRPr>
          </a:p>
          <a:p>
            <a:pPr marL="400050" lvl="2" indent="0">
              <a:buFont typeface="Wingdings" panose="05000000000000000000" pitchFamily="2" charset="2"/>
              <a:buNone/>
            </a:pPr>
            <a:endParaRPr lang="zh-CN" altLang="en-US" sz="2000" dirty="0"/>
          </a:p>
          <a:p>
            <a:pPr marL="0" marR="0" indent="0" algn="l" defTabSz="914400" rtl="0" fontAlgn="auto" latinLnBrk="1" hangingPunct="0">
              <a:lnSpc>
                <a:spcPct val="100000"/>
              </a:lnSpc>
              <a:spcBef>
                <a:spcPts val="0"/>
              </a:spcBef>
              <a:spcAft>
                <a:spcPts val="0"/>
              </a:spcAft>
              <a:buClrTx/>
              <a:buSzTx/>
              <a:buFontTx/>
              <a:buNone/>
            </a:pPr>
            <a:r>
              <a:rPr lang="zh-CN" altLang="en-US" sz="2000" dirty="0">
                <a:sym typeface="+mn-ea"/>
              </a:rPr>
              <a:t>系统自动记录判定结果和人员，证认结果可追溯</a:t>
            </a:r>
            <a:endParaRPr lang="zh-CN" altLang="en-US" sz="2000" dirty="0"/>
          </a:p>
          <a:p>
            <a:pPr marL="0" marR="0" indent="0" algn="l" defTabSz="914400" rtl="0" fontAlgn="auto" latinLnBrk="1" hangingPunct="0">
              <a:lnSpc>
                <a:spcPct val="100000"/>
              </a:lnSpc>
              <a:spcBef>
                <a:spcPts val="0"/>
              </a:spcBef>
              <a:spcAft>
                <a:spcPts val="0"/>
              </a:spcAft>
              <a:buClrTx/>
              <a:buSzTx/>
              <a:buFontTx/>
              <a:buNone/>
            </a:pPr>
            <a:r>
              <a:rPr lang="zh-CN" altLang="en-US" sz="2000" dirty="0">
                <a:sym typeface="+mn-ea"/>
              </a:rPr>
              <a:t>已证认已知源</a:t>
            </a:r>
            <a:r>
              <a:rPr lang="en-US" altLang="zh-CN" sz="2000" dirty="0">
                <a:sym typeface="+mn-ea"/>
              </a:rPr>
              <a:t>4708</a:t>
            </a:r>
            <a:r>
              <a:rPr lang="zh-CN" altLang="en-US" sz="2000" dirty="0">
                <a:sym typeface="+mn-ea"/>
              </a:rPr>
              <a:t>例、爆发源 </a:t>
            </a:r>
            <a:r>
              <a:rPr lang="en-US" altLang="zh-CN" sz="2000" dirty="0">
                <a:sym typeface="+mn-ea"/>
              </a:rPr>
              <a:t>3</a:t>
            </a:r>
            <a:r>
              <a:rPr lang="zh-CN" altLang="en-US" sz="2000" dirty="0">
                <a:sym typeface="+mn-ea"/>
              </a:rPr>
              <a:t>例、暂现源</a:t>
            </a:r>
            <a:r>
              <a:rPr lang="en-US" altLang="zh-CN" sz="2000" dirty="0">
                <a:sym typeface="+mn-ea"/>
              </a:rPr>
              <a:t>44</a:t>
            </a:r>
            <a:r>
              <a:rPr lang="zh-CN" altLang="en-US" sz="2000" dirty="0">
                <a:sym typeface="+mn-ea"/>
              </a:rPr>
              <a:t>例、恒星耀发</a:t>
            </a:r>
            <a:r>
              <a:rPr lang="en-US" altLang="zh-CN" sz="2000" dirty="0">
                <a:sym typeface="+mn-ea"/>
              </a:rPr>
              <a:t>340</a:t>
            </a:r>
            <a:r>
              <a:rPr lang="zh-CN" altLang="en-US" sz="2000" dirty="0">
                <a:sym typeface="+mn-ea"/>
              </a:rPr>
              <a:t>例</a:t>
            </a:r>
            <a:endParaRPr lang="en-US" altLang="zh-CN" sz="2000" dirty="0"/>
          </a:p>
          <a:p>
            <a:pPr marL="0" marR="0" indent="0" algn="l" defTabSz="914400" rtl="0" fontAlgn="auto" latinLnBrk="1" hangingPunct="0">
              <a:lnSpc>
                <a:spcPct val="100000"/>
              </a:lnSpc>
              <a:spcBef>
                <a:spcPts val="0"/>
              </a:spcBef>
              <a:spcAft>
                <a:spcPts val="0"/>
              </a:spcAft>
              <a:buClrTx/>
              <a:buSzTx/>
              <a:buFontTx/>
              <a:buNone/>
            </a:pPr>
            <a:endParaRPr lang="zh-CN" altLang="en-US" sz="2000" dirty="0">
              <a:sym typeface="+mn-ea"/>
            </a:endParaRPr>
          </a:p>
          <a:p>
            <a:pPr marL="0" marR="0" indent="0" algn="l" defTabSz="914400" rtl="0" fontAlgn="auto" latinLnBrk="1" hangingPunct="0">
              <a:lnSpc>
                <a:spcPct val="100000"/>
              </a:lnSpc>
              <a:spcBef>
                <a:spcPts val="0"/>
              </a:spcBef>
              <a:spcAft>
                <a:spcPts val="0"/>
              </a:spcAft>
              <a:buClrTx/>
              <a:buSzTx/>
              <a:buFontTx/>
              <a:buNone/>
            </a:pPr>
            <a:r>
              <a:rPr lang="zh-CN" altLang="en-US" sz="2000" dirty="0">
                <a:solidFill>
                  <a:srgbClr val="00B0F0"/>
                </a:solidFill>
                <a:highlight>
                  <a:srgbClr val="FFFF00"/>
                </a:highlight>
                <a:sym typeface="+mn-ea"/>
              </a:rPr>
              <a:t>在轨测试期间完成</a:t>
            </a:r>
            <a:r>
              <a:rPr lang="en-US" altLang="zh-CN" sz="2000" dirty="0" err="1">
                <a:solidFill>
                  <a:srgbClr val="00B0F0"/>
                </a:solidFill>
                <a:highlight>
                  <a:srgbClr val="FFFF00"/>
                </a:highlight>
                <a:sym typeface="+mn-ea"/>
              </a:rPr>
              <a:t>ToO</a:t>
            </a:r>
            <a:r>
              <a:rPr lang="zh-CN" altLang="en-US" sz="2000" dirty="0">
                <a:solidFill>
                  <a:srgbClr val="00B0F0"/>
                </a:solidFill>
                <a:highlight>
                  <a:srgbClr val="FFFF00"/>
                </a:highlight>
                <a:sym typeface="+mn-ea"/>
              </a:rPr>
              <a:t>提案</a:t>
            </a:r>
            <a:r>
              <a:rPr lang="en-US" altLang="zh-CN" sz="2000" dirty="0">
                <a:solidFill>
                  <a:srgbClr val="00B0F0"/>
                </a:solidFill>
                <a:highlight>
                  <a:srgbClr val="FFFF00"/>
                </a:highlight>
                <a:sym typeface="+mn-ea"/>
              </a:rPr>
              <a:t>130</a:t>
            </a:r>
            <a:r>
              <a:rPr lang="zh-CN" altLang="en-US" sz="2000" dirty="0">
                <a:solidFill>
                  <a:srgbClr val="00B0F0"/>
                </a:solidFill>
                <a:highlight>
                  <a:srgbClr val="FFFF00"/>
                </a:highlight>
                <a:sym typeface="+mn-ea"/>
              </a:rPr>
              <a:t>份</a:t>
            </a:r>
            <a:endParaRPr kumimoji="0" lang="zh-CN" altLang="en-US" sz="2000" b="0" i="0" u="none" strike="noStrike" cap="none" spc="0" normalizeH="0" baseline="0" dirty="0">
              <a:ln>
                <a:noFill/>
              </a:ln>
              <a:solidFill>
                <a:srgbClr val="00B0F0"/>
              </a:solidFill>
              <a:effectLst/>
              <a:highlight>
                <a:srgbClr val="FFFF00"/>
              </a:highlight>
              <a:uFillTx/>
              <a:latin typeface="Arial" panose="020B0604020202020204"/>
              <a:ea typeface="Arial" panose="020B0604020202020204"/>
              <a:cs typeface="Arial" panose="020B0604020202020204"/>
              <a:sym typeface="+mn-ea"/>
            </a:endParaRPr>
          </a:p>
        </p:txBody>
      </p:sp>
      <p:pic>
        <p:nvPicPr>
          <p:cNvPr id="5" name="图片 4"/>
          <p:cNvPicPr>
            <a:picLocks noChangeAspect="1"/>
          </p:cNvPicPr>
          <p:nvPr>
            <p:custDataLst>
              <p:tags r:id="rId1"/>
            </p:custDataLst>
          </p:nvPr>
        </p:nvPicPr>
        <p:blipFill>
          <a:blip r:embed="rId2" cstate="print"/>
          <a:stretch>
            <a:fillRect/>
          </a:stretch>
        </p:blipFill>
        <p:spPr>
          <a:xfrm>
            <a:off x="5912485" y="815975"/>
            <a:ext cx="4502785" cy="4634230"/>
          </a:xfrm>
          <a:prstGeom prst="rect">
            <a:avLst/>
          </a:prstGeom>
          <a:ln>
            <a:solidFill>
              <a:srgbClr val="002060"/>
            </a:solidFill>
          </a:ln>
        </p:spPr>
      </p:pic>
      <p:pic>
        <p:nvPicPr>
          <p:cNvPr id="10" name="图片 9"/>
          <p:cNvPicPr>
            <a:picLocks noChangeAspect="1"/>
          </p:cNvPicPr>
          <p:nvPr>
            <p:custDataLst>
              <p:tags r:id="rId3"/>
            </p:custDataLst>
          </p:nvPr>
        </p:nvPicPr>
        <p:blipFill>
          <a:blip r:embed="rId4" cstate="print"/>
          <a:stretch>
            <a:fillRect/>
          </a:stretch>
        </p:blipFill>
        <p:spPr>
          <a:xfrm>
            <a:off x="7238365" y="2038985"/>
            <a:ext cx="4872355" cy="4665980"/>
          </a:xfrm>
          <a:prstGeom prst="rect">
            <a:avLst/>
          </a:prstGeom>
          <a:ln>
            <a:solidFill>
              <a:srgbClr val="002060"/>
            </a:solidFill>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en-US" altLang="zh-CN" sz="3200" dirty="0" err="1">
                <a:ea typeface="宋体" panose="02010600030101010101" pitchFamily="2" charset="-122"/>
              </a:rPr>
              <a:t>ToO</a:t>
            </a:r>
            <a:r>
              <a:rPr lang="en-US" altLang="zh-CN" sz="3200" dirty="0">
                <a:ea typeface="宋体" panose="02010600030101010101" pitchFamily="2" charset="-122"/>
              </a:rPr>
              <a:t> </a:t>
            </a:r>
            <a:r>
              <a:rPr lang="zh-CN" altLang="en-US" sz="3200" dirty="0">
                <a:ea typeface="宋体" panose="02010600030101010101" pitchFamily="2" charset="-122"/>
              </a:rPr>
              <a:t>观测模式</a:t>
            </a:r>
            <a:r>
              <a:rPr lang="en-US" altLang="zh-CN" sz="3200" dirty="0">
                <a:ea typeface="宋体" panose="02010600030101010101" pitchFamily="2" charset="-122"/>
              </a:rPr>
              <a:t> II</a:t>
            </a:r>
            <a:r>
              <a:rPr lang="zh-CN" altLang="en-US" sz="3200" dirty="0">
                <a:ea typeface="宋体" panose="02010600030101010101" pitchFamily="2" charset="-122"/>
              </a:rPr>
              <a:t>：外部警报（多波段</a:t>
            </a:r>
            <a:r>
              <a:rPr lang="en-US" altLang="zh-CN" sz="3200" dirty="0">
                <a:ea typeface="宋体" panose="02010600030101010101" pitchFamily="2" charset="-122"/>
              </a:rPr>
              <a:t> &amp; </a:t>
            </a:r>
            <a:r>
              <a:rPr lang="zh-CN" altLang="en-US" sz="3200" dirty="0">
                <a:ea typeface="宋体" panose="02010600030101010101" pitchFamily="2" charset="-122"/>
              </a:rPr>
              <a:t>多信使）</a:t>
            </a:r>
            <a:endParaRPr lang="zh-CN" altLang="en-US" sz="3200" dirty="0">
              <a:ea typeface="宋体" panose="02010600030101010101" pitchFamily="2" charset="-122"/>
            </a:endParaRPr>
          </a:p>
        </p:txBody>
      </p:sp>
      <p:pic>
        <p:nvPicPr>
          <p:cNvPr id="2" name="图片 1"/>
          <p:cNvPicPr>
            <a:picLocks noChangeAspect="1"/>
          </p:cNvPicPr>
          <p:nvPr>
            <p:custDataLst>
              <p:tags r:id="rId1"/>
            </p:custDataLst>
          </p:nvPr>
        </p:nvPicPr>
        <p:blipFill>
          <a:blip r:embed="rId2"/>
          <a:stretch>
            <a:fillRect/>
          </a:stretch>
        </p:blipFill>
        <p:spPr>
          <a:xfrm>
            <a:off x="1097280" y="1076960"/>
            <a:ext cx="10391775" cy="5517515"/>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en-US" altLang="zh-CN" sz="3200" dirty="0" err="1">
                <a:ea typeface="宋体" panose="02010600030101010101" pitchFamily="2" charset="-122"/>
              </a:rPr>
              <a:t>ToO</a:t>
            </a:r>
            <a:r>
              <a:rPr lang="en-US" altLang="zh-CN" sz="3200" dirty="0">
                <a:ea typeface="宋体" panose="02010600030101010101" pitchFamily="2" charset="-122"/>
              </a:rPr>
              <a:t> </a:t>
            </a:r>
            <a:r>
              <a:rPr lang="zh-CN" altLang="en-US" sz="3200" dirty="0">
                <a:ea typeface="宋体" panose="02010600030101010101" pitchFamily="2" charset="-122"/>
              </a:rPr>
              <a:t>观测模式</a:t>
            </a:r>
            <a:r>
              <a:rPr lang="en-US" altLang="zh-CN" sz="3200" dirty="0">
                <a:ea typeface="宋体" panose="02010600030101010101" pitchFamily="2" charset="-122"/>
              </a:rPr>
              <a:t> II</a:t>
            </a:r>
            <a:r>
              <a:rPr lang="zh-CN" altLang="en-US" sz="3200" dirty="0">
                <a:ea typeface="宋体" panose="02010600030101010101" pitchFamily="2" charset="-122"/>
              </a:rPr>
              <a:t>：</a:t>
            </a:r>
            <a:r>
              <a:rPr lang="en-US" altLang="zh-CN" sz="3200" dirty="0" err="1">
                <a:ea typeface="宋体" panose="02010600030101010101" pitchFamily="2" charset="-122"/>
              </a:rPr>
              <a:t>ToO</a:t>
            </a:r>
            <a:r>
              <a:rPr lang="en-US" altLang="zh-CN" sz="3200" dirty="0">
                <a:ea typeface="宋体" panose="02010600030101010101" pitchFamily="2" charset="-122"/>
              </a:rPr>
              <a:t>-MM </a:t>
            </a:r>
            <a:r>
              <a:rPr lang="zh-CN" altLang="en-US" sz="3200" dirty="0">
                <a:ea typeface="宋体" panose="02010600030101010101" pitchFamily="2" charset="-122"/>
              </a:rPr>
              <a:t>观测策略</a:t>
            </a:r>
            <a:endParaRPr lang="zh-CN" altLang="en-US" sz="3200" dirty="0">
              <a:ea typeface="宋体" panose="02010600030101010101" pitchFamily="2" charset="-122"/>
            </a:endParaRPr>
          </a:p>
        </p:txBody>
      </p:sp>
      <p:pic>
        <p:nvPicPr>
          <p:cNvPr id="12" name="图片 11"/>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a:xfrm>
            <a:off x="477450" y="1063562"/>
            <a:ext cx="11237095" cy="3240399"/>
          </a:xfrm>
          <a:prstGeom prst="rect">
            <a:avLst/>
          </a:prstGeom>
        </p:spPr>
      </p:pic>
      <p:pic>
        <p:nvPicPr>
          <p:cNvPr id="22" name="图片 21"/>
          <p:cNvPicPr>
            <a:picLocks noChangeAspect="1"/>
          </p:cNvPicPr>
          <p:nvPr>
            <p:custDataLst>
              <p:tags r:id="rId3"/>
            </p:custDataLst>
          </p:nvPr>
        </p:nvPicPr>
        <p:blipFill>
          <a:blip r:embed="rId4"/>
          <a:stretch>
            <a:fillRect/>
          </a:stretch>
        </p:blipFill>
        <p:spPr>
          <a:xfrm>
            <a:off x="1871980" y="4551680"/>
            <a:ext cx="8763000" cy="1962150"/>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r>
              <a:rPr lang="en-US" altLang="zh-CN" sz="3200" dirty="0" err="1">
                <a:ea typeface="宋体" panose="02010600030101010101" pitchFamily="2" charset="-122"/>
              </a:rPr>
              <a:t>ToO</a:t>
            </a:r>
            <a:r>
              <a:rPr lang="en-US" altLang="zh-CN" sz="3200" dirty="0">
                <a:ea typeface="宋体" panose="02010600030101010101" pitchFamily="2" charset="-122"/>
              </a:rPr>
              <a:t> </a:t>
            </a:r>
            <a:r>
              <a:rPr lang="zh-CN" altLang="en-US" sz="3200" dirty="0">
                <a:ea typeface="宋体" panose="02010600030101010101" pitchFamily="2" charset="-122"/>
              </a:rPr>
              <a:t>观测模式</a:t>
            </a:r>
            <a:r>
              <a:rPr lang="en-US" altLang="zh-CN" sz="3200" dirty="0">
                <a:ea typeface="宋体" panose="02010600030101010101" pitchFamily="2" charset="-122"/>
              </a:rPr>
              <a:t> II</a:t>
            </a:r>
            <a:r>
              <a:rPr lang="zh-CN" altLang="en-US" sz="3200" dirty="0">
                <a:ea typeface="宋体" panose="02010600030101010101" pitchFamily="2" charset="-122"/>
              </a:rPr>
              <a:t>：</a:t>
            </a:r>
            <a:r>
              <a:rPr lang="en-US" altLang="zh-CN" sz="3200" dirty="0" err="1">
                <a:ea typeface="宋体" panose="02010600030101010101" pitchFamily="2" charset="-122"/>
                <a:sym typeface="+mn-ea"/>
              </a:rPr>
              <a:t>ToO</a:t>
            </a:r>
            <a:r>
              <a:rPr lang="en-US" altLang="zh-CN" sz="3200" dirty="0">
                <a:ea typeface="宋体" panose="02010600030101010101" pitchFamily="2" charset="-122"/>
                <a:sym typeface="+mn-ea"/>
              </a:rPr>
              <a:t>-MM </a:t>
            </a:r>
            <a:r>
              <a:rPr lang="zh-CN" altLang="en-US" sz="3200" dirty="0">
                <a:ea typeface="宋体" panose="02010600030101010101" pitchFamily="2" charset="-122"/>
                <a:sym typeface="+mn-ea"/>
              </a:rPr>
              <a:t>观测示例（</a:t>
            </a:r>
            <a:r>
              <a:rPr lang="en-US" sz="3200" dirty="0">
                <a:ea typeface="宋体" panose="02010600030101010101" pitchFamily="2" charset="-122"/>
              </a:rPr>
              <a:t>S240422ed</a:t>
            </a:r>
            <a:r>
              <a:rPr lang="zh-CN" altLang="en-US" sz="3200" dirty="0">
                <a:ea typeface="宋体" panose="02010600030101010101" pitchFamily="2" charset="-122"/>
                <a:sym typeface="+mn-ea"/>
              </a:rPr>
              <a:t>）</a:t>
            </a:r>
            <a:endParaRPr lang="zh-CN" altLang="en-US" sz="3200" dirty="0">
              <a:ea typeface="宋体" panose="02010600030101010101" pitchFamily="2" charset="-122"/>
              <a:sym typeface="+mn-ea"/>
            </a:endParaRPr>
          </a:p>
        </p:txBody>
      </p:sp>
      <p:sp>
        <p:nvSpPr>
          <p:cNvPr id="3" name="Shape 452"/>
          <p:cNvSpPr txBox="1"/>
          <p:nvPr>
            <p:custDataLst>
              <p:tags r:id="rId1"/>
            </p:custDataLst>
          </p:nvPr>
        </p:nvSpPr>
        <p:spPr>
          <a:xfrm>
            <a:off x="381000" y="1273459"/>
            <a:ext cx="4658675" cy="4883500"/>
          </a:xfrm>
          <a:prstGeom prst="rect">
            <a:avLst/>
          </a:prstGeom>
          <a:ln w="12700">
            <a:miter lim="400000"/>
          </a:ln>
        </p:spPr>
        <p:txBody>
          <a:bodyPr lIns="0" tIns="0" rIns="0" bIns="0">
            <a:normAutofit fontScale="92500" lnSpcReduction="10000"/>
          </a:bodyPr>
          <a:lstStyle>
            <a:lvl1pPr marL="342900" indent="-342900">
              <a:spcBef>
                <a:spcPts val="500"/>
              </a:spcBef>
              <a:buClr>
                <a:srgbClr val="C6D9F1"/>
              </a:buClr>
              <a:buSzPct val="63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1pPr>
            <a:lvl2pPr marL="800100" indent="-342900">
              <a:spcBef>
                <a:spcPts val="500"/>
              </a:spcBef>
              <a:buClr>
                <a:srgbClr val="C6D9F1"/>
              </a:buClr>
              <a:buSzPct val="63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2pPr>
            <a:lvl3pPr marL="1219200" indent="-304800">
              <a:spcBef>
                <a:spcPts val="500"/>
              </a:spcBef>
              <a:buClr>
                <a:srgbClr val="C6D9F1"/>
              </a:buClr>
              <a:buSzPct val="63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3pPr>
            <a:lvl4pPr marL="1714500" indent="-342900">
              <a:spcBef>
                <a:spcPts val="500"/>
              </a:spcBef>
              <a:buClr>
                <a:srgbClr val="C6D9F1"/>
              </a:buClr>
              <a:buSzPct val="63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4pPr>
            <a:lvl5pPr marL="2133600" indent="-304800">
              <a:spcBef>
                <a:spcPts val="500"/>
              </a:spcBef>
              <a:buClr>
                <a:srgbClr val="C6D9F1"/>
              </a:buClr>
              <a:buSzPct val="63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5pPr>
            <a:lvl6pPr marL="2560320" indent="-274320">
              <a:spcBef>
                <a:spcPts val="500"/>
              </a:spcBef>
              <a:buClr>
                <a:srgbClr val="C6D9F1"/>
              </a:buClr>
              <a:buSzPct val="100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6pPr>
            <a:lvl7pPr marL="3017520" indent="-274320">
              <a:spcBef>
                <a:spcPts val="500"/>
              </a:spcBef>
              <a:buClr>
                <a:srgbClr val="C6D9F1"/>
              </a:buClr>
              <a:buSzPct val="100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7pPr>
            <a:lvl8pPr marL="3474720" indent="-274320">
              <a:spcBef>
                <a:spcPts val="500"/>
              </a:spcBef>
              <a:buClr>
                <a:srgbClr val="C6D9F1"/>
              </a:buClr>
              <a:buSzPct val="100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8pPr>
            <a:lvl9pPr marL="3931920" indent="-274320">
              <a:spcBef>
                <a:spcPts val="500"/>
              </a:spcBef>
              <a:buClr>
                <a:srgbClr val="C6D9F1"/>
              </a:buClr>
              <a:buSzPct val="100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9pPr>
          </a:lstStyle>
          <a:p>
            <a:pPr>
              <a:buFont typeface="Wingdings" panose="05000000000000000000" pitchFamily="2" charset="2"/>
              <a:buChar char="n"/>
              <a:defRPr sz="1800"/>
            </a:pPr>
            <a:r>
              <a:rPr lang="en-US" altLang="zh-CN" sz="1800" dirty="0">
                <a:solidFill>
                  <a:srgbClr val="535353"/>
                </a:solidFill>
                <a:latin typeface="Arial" panose="020B0604020202020204"/>
                <a:ea typeface="Arial" panose="020B0604020202020204"/>
                <a:cs typeface="Arial" panose="020B0604020202020204"/>
                <a:sym typeface="Arial" panose="020B0604020202020204"/>
              </a:rPr>
              <a:t>EP</a:t>
            </a:r>
            <a:r>
              <a:rPr lang="zh-CN" altLang="en-US" sz="1800" dirty="0">
                <a:solidFill>
                  <a:srgbClr val="535353"/>
                </a:solidFill>
                <a:latin typeface="Arial" panose="020B0604020202020204"/>
                <a:ea typeface="Arial" panose="020B0604020202020204"/>
                <a:cs typeface="Arial" panose="020B0604020202020204"/>
                <a:sym typeface="Arial" panose="020B0604020202020204"/>
              </a:rPr>
              <a:t>后随：</a:t>
            </a:r>
            <a:endParaRPr lang="en-US" altLang="zh-CN" sz="1800" dirty="0">
              <a:solidFill>
                <a:srgbClr val="535353"/>
              </a:solidFill>
              <a:latin typeface="Arial" panose="020B0604020202020204"/>
              <a:ea typeface="Arial" panose="020B0604020202020204"/>
              <a:cs typeface="Arial" panose="020B0604020202020204"/>
              <a:sym typeface="Arial" panose="020B0604020202020204"/>
            </a:endParaRPr>
          </a:p>
          <a:p>
            <a:pPr>
              <a:defRPr sz="1800"/>
            </a:pPr>
            <a:endParaRPr lang="zh-CN" altLang="en-US" sz="1800" dirty="0">
              <a:solidFill>
                <a:srgbClr val="535353"/>
              </a:solidFill>
              <a:latin typeface="Arial" panose="020B0604020202020204"/>
              <a:ea typeface="Arial" panose="020B0604020202020204"/>
              <a:cs typeface="Arial" panose="020B0604020202020204"/>
              <a:sym typeface="Arial" panose="020B0604020202020204"/>
            </a:endParaRPr>
          </a:p>
          <a:p>
            <a:pPr lvl="1">
              <a:defRPr sz="1800"/>
            </a:pPr>
            <a:r>
              <a:rPr lang="en-US" altLang="zh-CN" sz="1800" dirty="0">
                <a:solidFill>
                  <a:srgbClr val="535353"/>
                </a:solidFill>
                <a:latin typeface="Arial" panose="020B0604020202020204"/>
                <a:ea typeface="Arial" panose="020B0604020202020204"/>
                <a:cs typeface="Arial" panose="020B0604020202020204"/>
                <a:sym typeface="Arial" panose="020B0604020202020204"/>
              </a:rPr>
              <a:t>GW</a:t>
            </a:r>
            <a:r>
              <a:rPr lang="zh-CN" altLang="en-US" sz="1800" dirty="0">
                <a:solidFill>
                  <a:srgbClr val="535353"/>
                </a:solidFill>
                <a:latin typeface="Arial" panose="020B0604020202020204"/>
                <a:ea typeface="Arial" panose="020B0604020202020204"/>
                <a:cs typeface="Arial" panose="020B0604020202020204"/>
                <a:sym typeface="Arial" panose="020B0604020202020204"/>
              </a:rPr>
              <a:t>时间</a:t>
            </a:r>
            <a:r>
              <a:rPr lang="en-US" altLang="zh-CN" sz="1800" dirty="0">
                <a:solidFill>
                  <a:srgbClr val="535353"/>
                </a:solidFill>
                <a:latin typeface="Arial" panose="020B0604020202020204"/>
                <a:ea typeface="Arial" panose="020B0604020202020204"/>
                <a:cs typeface="Arial" panose="020B0604020202020204"/>
                <a:sym typeface="Arial" panose="020B0604020202020204"/>
              </a:rPr>
              <a:t>T0</a:t>
            </a:r>
            <a:r>
              <a:rPr lang="zh-CN" altLang="en-US" sz="1800" dirty="0">
                <a:solidFill>
                  <a:srgbClr val="535353"/>
                </a:solidFill>
                <a:latin typeface="Arial" panose="020B0604020202020204"/>
                <a:ea typeface="Arial" panose="020B0604020202020204"/>
                <a:cs typeface="Arial" panose="020B0604020202020204"/>
                <a:sym typeface="Arial" panose="020B0604020202020204"/>
              </a:rPr>
              <a:t>：</a:t>
            </a:r>
            <a:endParaRPr lang="en-US" altLang="zh-CN" sz="1800" dirty="0">
              <a:solidFill>
                <a:srgbClr val="535353"/>
              </a:solidFill>
              <a:latin typeface="Arial" panose="020B0604020202020204"/>
              <a:ea typeface="Arial" panose="020B0604020202020204"/>
              <a:cs typeface="Arial" panose="020B0604020202020204"/>
              <a:sym typeface="Arial" panose="020B0604020202020204"/>
            </a:endParaRPr>
          </a:p>
          <a:p>
            <a:pPr marL="457200" lvl="1" indent="0">
              <a:buNone/>
              <a:defRPr sz="1800"/>
            </a:pPr>
            <a:r>
              <a:rPr lang="en-US" altLang="zh-CN" sz="1800" dirty="0">
                <a:solidFill>
                  <a:srgbClr val="535353"/>
                </a:solidFill>
                <a:latin typeface="Arial" panose="020B0604020202020204"/>
                <a:ea typeface="Arial" panose="020B0604020202020204"/>
                <a:cs typeface="Arial" panose="020B0604020202020204"/>
                <a:sym typeface="Arial" panose="020B0604020202020204"/>
              </a:rPr>
              <a:t>	</a:t>
            </a:r>
            <a:r>
              <a:rPr lang="zh-CN" altLang="en-US" sz="1800" dirty="0">
                <a:solidFill>
                  <a:srgbClr val="535353"/>
                </a:solidFill>
                <a:latin typeface="Arial" panose="020B0604020202020204"/>
                <a:ea typeface="Arial" panose="020B0604020202020204"/>
                <a:cs typeface="Arial" panose="020B0604020202020204"/>
                <a:sym typeface="Arial" panose="020B0604020202020204"/>
              </a:rPr>
              <a:t>       </a:t>
            </a:r>
            <a:r>
              <a:rPr lang="en-US" altLang="zh-CN" sz="1800" dirty="0">
                <a:solidFill>
                  <a:srgbClr val="535353"/>
                </a:solidFill>
                <a:latin typeface="Arial" panose="020B0604020202020204"/>
                <a:ea typeface="Arial" panose="020B0604020202020204"/>
                <a:cs typeface="Arial" panose="020B0604020202020204"/>
                <a:sym typeface="Arial" panose="020B0604020202020204"/>
              </a:rPr>
              <a:t>2024-04-22T21:35:13Z</a:t>
            </a:r>
            <a:endParaRPr lang="en-US" altLang="zh-CN" sz="1800" dirty="0">
              <a:solidFill>
                <a:srgbClr val="535353"/>
              </a:solidFill>
              <a:latin typeface="Arial" panose="020B0604020202020204"/>
              <a:ea typeface="Arial" panose="020B0604020202020204"/>
              <a:cs typeface="Arial" panose="020B0604020202020204"/>
              <a:sym typeface="Arial" panose="020B0604020202020204"/>
            </a:endParaRPr>
          </a:p>
          <a:p>
            <a:pPr lvl="1">
              <a:defRPr sz="1800"/>
            </a:pPr>
            <a:endParaRPr lang="en-US" altLang="zh-CN" sz="1800" dirty="0">
              <a:solidFill>
                <a:srgbClr val="535353"/>
              </a:solidFill>
              <a:latin typeface="Arial" panose="020B0604020202020204"/>
              <a:ea typeface="Arial" panose="020B0604020202020204"/>
              <a:cs typeface="Arial" panose="020B0604020202020204"/>
              <a:sym typeface="Arial" panose="020B0604020202020204"/>
            </a:endParaRPr>
          </a:p>
          <a:p>
            <a:pPr lvl="1">
              <a:defRPr sz="1800"/>
            </a:pPr>
            <a:r>
              <a:rPr lang="zh-CN" altLang="en-US" sz="1800" dirty="0">
                <a:solidFill>
                  <a:srgbClr val="535353"/>
                </a:solidFill>
                <a:latin typeface="Arial" panose="020B0604020202020204"/>
                <a:ea typeface="Arial" panose="020B0604020202020204"/>
                <a:cs typeface="Arial" panose="020B0604020202020204"/>
                <a:sym typeface="Arial" panose="020B0604020202020204"/>
              </a:rPr>
              <a:t>覆盖</a:t>
            </a:r>
            <a:r>
              <a:rPr lang="en-US" altLang="zh-CN" sz="1800" dirty="0">
                <a:solidFill>
                  <a:srgbClr val="535353"/>
                </a:solidFill>
                <a:latin typeface="Arial" panose="020B0604020202020204"/>
                <a:ea typeface="Arial" panose="020B0604020202020204"/>
                <a:cs typeface="Arial" panose="020B0604020202020204"/>
                <a:sym typeface="Arial" panose="020B0604020202020204"/>
              </a:rPr>
              <a:t>GW</a:t>
            </a:r>
            <a:r>
              <a:rPr lang="zh-CN" altLang="en-US" sz="1800" dirty="0">
                <a:solidFill>
                  <a:srgbClr val="535353"/>
                </a:solidFill>
                <a:latin typeface="Arial" panose="020B0604020202020204"/>
                <a:ea typeface="Arial" panose="020B0604020202020204"/>
                <a:cs typeface="Arial" panose="020B0604020202020204"/>
                <a:sym typeface="Arial" panose="020B0604020202020204"/>
              </a:rPr>
              <a:t>天区的最早时刻</a:t>
            </a:r>
            <a:r>
              <a:rPr lang="en-US" altLang="zh-CN" sz="1800" dirty="0">
                <a:solidFill>
                  <a:srgbClr val="535353"/>
                </a:solidFill>
                <a:latin typeface="Arial" panose="020B0604020202020204"/>
                <a:ea typeface="Arial" panose="020B0604020202020204"/>
                <a:cs typeface="Arial" panose="020B0604020202020204"/>
                <a:sym typeface="Arial" panose="020B0604020202020204"/>
              </a:rPr>
              <a:t> (</a:t>
            </a:r>
            <a:r>
              <a:rPr lang="zh-CN" altLang="en-US" sz="1800" dirty="0">
                <a:solidFill>
                  <a:srgbClr val="535353"/>
                </a:solidFill>
                <a:latin typeface="Arial" panose="020B0604020202020204"/>
                <a:ea typeface="Arial" panose="020B0604020202020204"/>
                <a:cs typeface="Arial" panose="020B0604020202020204"/>
                <a:sym typeface="Arial" panose="020B0604020202020204"/>
              </a:rPr>
              <a:t>过</a:t>
            </a:r>
            <a:r>
              <a:rPr lang="en-US" altLang="zh-CN" sz="1800" dirty="0">
                <a:solidFill>
                  <a:srgbClr val="535353"/>
                </a:solidFill>
                <a:latin typeface="Arial" panose="020B0604020202020204"/>
                <a:ea typeface="Arial" panose="020B0604020202020204"/>
                <a:cs typeface="Arial" panose="020B0604020202020204"/>
                <a:sym typeface="Arial" panose="020B0604020202020204"/>
              </a:rPr>
              <a:t>SAA</a:t>
            </a:r>
            <a:r>
              <a:rPr lang="zh-CN" altLang="en-US" sz="1800" dirty="0">
                <a:solidFill>
                  <a:srgbClr val="535353"/>
                </a:solidFill>
                <a:latin typeface="Arial" panose="020B0604020202020204"/>
                <a:ea typeface="Arial" panose="020B0604020202020204"/>
                <a:cs typeface="Arial" panose="020B0604020202020204"/>
                <a:sym typeface="Arial" panose="020B0604020202020204"/>
              </a:rPr>
              <a:t>后</a:t>
            </a:r>
            <a:r>
              <a:rPr lang="en-US" altLang="zh-CN" sz="1800" dirty="0">
                <a:solidFill>
                  <a:srgbClr val="535353"/>
                </a:solidFill>
                <a:latin typeface="Arial" panose="020B0604020202020204"/>
                <a:ea typeface="Arial" panose="020B0604020202020204"/>
                <a:cs typeface="Arial" panose="020B0604020202020204"/>
                <a:sym typeface="Arial" panose="020B0604020202020204"/>
              </a:rPr>
              <a:t>)</a:t>
            </a:r>
            <a:r>
              <a:rPr lang="zh-CN" altLang="en-US" sz="1800" dirty="0">
                <a:solidFill>
                  <a:srgbClr val="535353"/>
                </a:solidFill>
                <a:latin typeface="Arial" panose="020B0604020202020204"/>
                <a:ea typeface="Arial" panose="020B0604020202020204"/>
                <a:cs typeface="Arial" panose="020B0604020202020204"/>
                <a:sym typeface="Arial" panose="020B0604020202020204"/>
              </a:rPr>
              <a:t>：</a:t>
            </a:r>
            <a:endParaRPr lang="en-US" altLang="zh-CN" sz="1800" dirty="0">
              <a:solidFill>
                <a:srgbClr val="535353"/>
              </a:solidFill>
              <a:latin typeface="Arial" panose="020B0604020202020204"/>
              <a:ea typeface="Arial" panose="020B0604020202020204"/>
              <a:cs typeface="Arial" panose="020B0604020202020204"/>
              <a:sym typeface="Arial" panose="020B0604020202020204"/>
            </a:endParaRPr>
          </a:p>
          <a:p>
            <a:pPr marL="457200" lvl="1" indent="0">
              <a:buNone/>
              <a:defRPr sz="1800"/>
            </a:pPr>
            <a:r>
              <a:rPr lang="en-US" altLang="zh-CN" sz="1800" dirty="0">
                <a:solidFill>
                  <a:srgbClr val="535353"/>
                </a:solidFill>
                <a:latin typeface="Arial" panose="020B0604020202020204"/>
                <a:ea typeface="Arial" panose="020B0604020202020204"/>
                <a:cs typeface="Arial" panose="020B0604020202020204"/>
                <a:sym typeface="Arial" panose="020B0604020202020204"/>
              </a:rPr>
              <a:t>	</a:t>
            </a:r>
            <a:r>
              <a:rPr lang="zh-CN" altLang="en-US" sz="1800" dirty="0">
                <a:solidFill>
                  <a:srgbClr val="535353"/>
                </a:solidFill>
                <a:latin typeface="Arial" panose="020B0604020202020204"/>
                <a:ea typeface="Arial" panose="020B0604020202020204"/>
                <a:cs typeface="Arial" panose="020B0604020202020204"/>
                <a:sym typeface="Arial" panose="020B0604020202020204"/>
              </a:rPr>
              <a:t>       </a:t>
            </a:r>
            <a:r>
              <a:rPr lang="en-US" altLang="zh-CN" sz="1800" dirty="0">
                <a:solidFill>
                  <a:srgbClr val="535353"/>
                </a:solidFill>
                <a:latin typeface="Arial" panose="020B0604020202020204"/>
                <a:ea typeface="Arial" panose="020B0604020202020204"/>
                <a:cs typeface="Arial" panose="020B0604020202020204"/>
                <a:sym typeface="Arial" panose="020B0604020202020204"/>
              </a:rPr>
              <a:t>2024-04-22 22:00:00</a:t>
            </a:r>
            <a:endParaRPr lang="en-US" altLang="zh-CN" sz="1800" dirty="0">
              <a:solidFill>
                <a:srgbClr val="535353"/>
              </a:solidFill>
              <a:latin typeface="Arial" panose="020B0604020202020204"/>
              <a:ea typeface="Arial" panose="020B0604020202020204"/>
              <a:cs typeface="Arial" panose="020B0604020202020204"/>
              <a:sym typeface="Arial" panose="020B0604020202020204"/>
            </a:endParaRPr>
          </a:p>
          <a:p>
            <a:pPr lvl="1">
              <a:defRPr sz="1800"/>
            </a:pPr>
            <a:endParaRPr lang="en-US" altLang="zh-CN" sz="1800" dirty="0">
              <a:solidFill>
                <a:srgbClr val="535353"/>
              </a:solidFill>
              <a:latin typeface="Arial" panose="020B0604020202020204"/>
              <a:ea typeface="Arial" panose="020B0604020202020204"/>
              <a:cs typeface="Arial" panose="020B0604020202020204"/>
              <a:sym typeface="Arial" panose="020B0604020202020204"/>
            </a:endParaRPr>
          </a:p>
          <a:p>
            <a:pPr lvl="1">
              <a:defRPr sz="1800"/>
            </a:pPr>
            <a:r>
              <a:rPr lang="zh-CN" altLang="en-US" sz="1800" dirty="0">
                <a:solidFill>
                  <a:srgbClr val="535353"/>
                </a:solidFill>
                <a:latin typeface="Arial" panose="020B0604020202020204"/>
                <a:ea typeface="Arial" panose="020B0604020202020204"/>
                <a:cs typeface="Arial" panose="020B0604020202020204"/>
                <a:sym typeface="Arial" panose="020B0604020202020204"/>
              </a:rPr>
              <a:t>上注</a:t>
            </a:r>
            <a:r>
              <a:rPr lang="en-US" altLang="zh-CN" sz="1800" dirty="0" err="1">
                <a:solidFill>
                  <a:srgbClr val="535353"/>
                </a:solidFill>
                <a:latin typeface="Arial" panose="020B0604020202020204"/>
                <a:ea typeface="Arial" panose="020B0604020202020204"/>
                <a:cs typeface="Arial" panose="020B0604020202020204"/>
                <a:sym typeface="Arial" panose="020B0604020202020204"/>
              </a:rPr>
              <a:t>ToO</a:t>
            </a:r>
            <a:r>
              <a:rPr lang="en-US" altLang="zh-CN" sz="1800" dirty="0">
                <a:solidFill>
                  <a:srgbClr val="535353"/>
                </a:solidFill>
                <a:latin typeface="Arial" panose="020B0604020202020204"/>
                <a:ea typeface="Arial" panose="020B0604020202020204"/>
                <a:cs typeface="Arial" panose="020B0604020202020204"/>
                <a:sym typeface="Arial" panose="020B0604020202020204"/>
              </a:rPr>
              <a:t>-MM</a:t>
            </a:r>
            <a:r>
              <a:rPr lang="zh-CN" altLang="en-US" sz="1800" dirty="0">
                <a:solidFill>
                  <a:srgbClr val="535353"/>
                </a:solidFill>
                <a:latin typeface="Arial" panose="020B0604020202020204"/>
                <a:ea typeface="Arial" panose="020B0604020202020204"/>
                <a:cs typeface="Arial" panose="020B0604020202020204"/>
                <a:sym typeface="Arial" panose="020B0604020202020204"/>
              </a:rPr>
              <a:t>后随时间：</a:t>
            </a:r>
            <a:endParaRPr lang="en-US" altLang="zh-CN" sz="1800" dirty="0">
              <a:solidFill>
                <a:srgbClr val="535353"/>
              </a:solidFill>
              <a:latin typeface="Arial" panose="020B0604020202020204"/>
              <a:ea typeface="Arial" panose="020B0604020202020204"/>
              <a:cs typeface="Arial" panose="020B0604020202020204"/>
              <a:sym typeface="Arial" panose="020B0604020202020204"/>
            </a:endParaRPr>
          </a:p>
          <a:p>
            <a:pPr marL="457200" lvl="1" indent="0">
              <a:buNone/>
              <a:defRPr sz="1800"/>
            </a:pPr>
            <a:r>
              <a:rPr lang="en-US" altLang="zh-CN" sz="1800" dirty="0">
                <a:solidFill>
                  <a:srgbClr val="535353"/>
                </a:solidFill>
                <a:latin typeface="Arial" panose="020B0604020202020204"/>
                <a:ea typeface="Arial" panose="020B0604020202020204"/>
                <a:cs typeface="Arial" panose="020B0604020202020204"/>
                <a:sym typeface="Arial" panose="020B0604020202020204"/>
              </a:rPr>
              <a:t>	</a:t>
            </a:r>
            <a:r>
              <a:rPr lang="zh-CN" altLang="en-US" sz="1800" dirty="0">
                <a:solidFill>
                  <a:srgbClr val="535353"/>
                </a:solidFill>
                <a:latin typeface="Arial" panose="020B0604020202020204"/>
                <a:ea typeface="Arial" panose="020B0604020202020204"/>
                <a:cs typeface="Arial" panose="020B0604020202020204"/>
                <a:sym typeface="Arial" panose="020B0604020202020204"/>
              </a:rPr>
              <a:t>       </a:t>
            </a:r>
            <a:r>
              <a:rPr lang="en-US" altLang="zh-CN" sz="1800" dirty="0">
                <a:solidFill>
                  <a:srgbClr val="535353"/>
                </a:solidFill>
                <a:latin typeface="Arial" panose="020B0604020202020204"/>
                <a:ea typeface="Arial" panose="020B0604020202020204"/>
                <a:cs typeface="Arial" panose="020B0604020202020204"/>
                <a:sym typeface="Arial" panose="020B0604020202020204"/>
              </a:rPr>
              <a:t>2024-04-23T00:35:14Z  </a:t>
            </a:r>
            <a:endParaRPr lang="en-US" altLang="zh-CN" sz="1800" dirty="0">
              <a:solidFill>
                <a:srgbClr val="535353"/>
              </a:solidFill>
              <a:latin typeface="Arial" panose="020B0604020202020204"/>
              <a:ea typeface="Arial" panose="020B0604020202020204"/>
              <a:cs typeface="Arial" panose="020B0604020202020204"/>
              <a:sym typeface="Arial" panose="020B0604020202020204"/>
            </a:endParaRPr>
          </a:p>
          <a:p>
            <a:pPr marL="457200" lvl="1" indent="0">
              <a:buNone/>
              <a:defRPr sz="1800"/>
            </a:pPr>
            <a:r>
              <a:rPr lang="en-US" altLang="zh-CN" sz="1800" dirty="0">
                <a:solidFill>
                  <a:srgbClr val="535353"/>
                </a:solidFill>
                <a:latin typeface="Arial" panose="020B0604020202020204"/>
                <a:ea typeface="Arial" panose="020B0604020202020204"/>
                <a:cs typeface="Arial" panose="020B0604020202020204"/>
                <a:sym typeface="Arial" panose="020B0604020202020204"/>
              </a:rPr>
              <a:t>	</a:t>
            </a:r>
            <a:r>
              <a:rPr lang="zh-CN" altLang="en-US" sz="1800" dirty="0">
                <a:solidFill>
                  <a:srgbClr val="535353"/>
                </a:solidFill>
                <a:latin typeface="Arial" panose="020B0604020202020204"/>
                <a:ea typeface="Arial" panose="020B0604020202020204"/>
                <a:cs typeface="Arial" panose="020B0604020202020204"/>
                <a:sym typeface="Arial" panose="020B0604020202020204"/>
              </a:rPr>
              <a:t>    ～</a:t>
            </a:r>
            <a:r>
              <a:rPr lang="en-US" altLang="zh-CN" sz="1800" dirty="0">
                <a:solidFill>
                  <a:srgbClr val="535353"/>
                </a:solidFill>
                <a:latin typeface="Arial" panose="020B0604020202020204"/>
                <a:ea typeface="Arial" panose="020B0604020202020204"/>
                <a:cs typeface="Arial" panose="020B0604020202020204"/>
                <a:sym typeface="Arial" panose="020B0604020202020204"/>
              </a:rPr>
              <a:t>2024-04-27T11:18:21Z</a:t>
            </a:r>
            <a:endParaRPr lang="en-US" altLang="zh-CN" sz="1800" dirty="0">
              <a:solidFill>
                <a:srgbClr val="535353"/>
              </a:solidFill>
              <a:latin typeface="Arial" panose="020B0604020202020204"/>
              <a:ea typeface="Arial" panose="020B0604020202020204"/>
              <a:cs typeface="Arial" panose="020B0604020202020204"/>
              <a:sym typeface="Arial" panose="020B0604020202020204"/>
            </a:endParaRPr>
          </a:p>
          <a:p>
            <a:pPr marL="457200" lvl="1" indent="0">
              <a:buNone/>
              <a:defRPr sz="1800"/>
            </a:pPr>
            <a:endParaRPr lang="en-US" altLang="zh-CN" sz="1800" dirty="0">
              <a:solidFill>
                <a:srgbClr val="535353"/>
              </a:solidFill>
              <a:latin typeface="Arial" panose="020B0604020202020204"/>
              <a:cs typeface="Arial" panose="020B0604020202020204"/>
              <a:sym typeface="Arial" panose="020B0604020202020204"/>
            </a:endParaRPr>
          </a:p>
          <a:p>
            <a:pPr lvl="1">
              <a:defRPr sz="1800"/>
            </a:pPr>
            <a:r>
              <a:rPr lang="en-US" altLang="zh-CN" sz="1800" dirty="0">
                <a:solidFill>
                  <a:srgbClr val="535353"/>
                </a:solidFill>
                <a:latin typeface="Arial" panose="020B0604020202020204"/>
                <a:ea typeface="Arial" panose="020B0604020202020204"/>
                <a:cs typeface="Arial" panose="020B0604020202020204"/>
                <a:sym typeface="Arial" panose="020B0604020202020204"/>
              </a:rPr>
              <a:t>WXT</a:t>
            </a:r>
            <a:r>
              <a:rPr lang="zh-CN" altLang="en-US" sz="1800" dirty="0">
                <a:solidFill>
                  <a:srgbClr val="535353"/>
                </a:solidFill>
                <a:latin typeface="Arial" panose="020B0604020202020204"/>
                <a:ea typeface="Arial" panose="020B0604020202020204"/>
                <a:cs typeface="Arial" panose="020B0604020202020204"/>
                <a:sym typeface="Arial" panose="020B0604020202020204"/>
              </a:rPr>
              <a:t>、</a:t>
            </a:r>
            <a:r>
              <a:rPr lang="en-US" altLang="zh-CN" sz="1800" dirty="0">
                <a:solidFill>
                  <a:srgbClr val="535353"/>
                </a:solidFill>
                <a:latin typeface="Arial" panose="020B0604020202020204"/>
                <a:ea typeface="Arial" panose="020B0604020202020204"/>
                <a:cs typeface="Arial" panose="020B0604020202020204"/>
                <a:sym typeface="Arial" panose="020B0604020202020204"/>
              </a:rPr>
              <a:t>FXT</a:t>
            </a:r>
            <a:r>
              <a:rPr lang="zh-CN" altLang="en-US" sz="1800" dirty="0">
                <a:solidFill>
                  <a:srgbClr val="535353"/>
                </a:solidFill>
                <a:latin typeface="Arial" panose="020B0604020202020204"/>
                <a:ea typeface="Arial" panose="020B0604020202020204"/>
                <a:cs typeface="Arial" panose="020B0604020202020204"/>
                <a:sym typeface="Arial" panose="020B0604020202020204"/>
              </a:rPr>
              <a:t>后随观测数：</a:t>
            </a:r>
            <a:r>
              <a:rPr lang="en-US" altLang="zh-CN" sz="1800" dirty="0">
                <a:solidFill>
                  <a:srgbClr val="535353"/>
                </a:solidFill>
                <a:latin typeface="Arial" panose="020B0604020202020204"/>
                <a:ea typeface="Arial" panose="020B0604020202020204"/>
                <a:cs typeface="Arial" panose="020B0604020202020204"/>
                <a:sym typeface="Arial" panose="020B0604020202020204"/>
              </a:rPr>
              <a:t>223</a:t>
            </a:r>
            <a:endParaRPr lang="en-US" altLang="zh-CN" sz="1800" dirty="0">
              <a:solidFill>
                <a:srgbClr val="535353"/>
              </a:solidFill>
              <a:latin typeface="Arial" panose="020B0604020202020204"/>
              <a:ea typeface="Arial" panose="020B0604020202020204"/>
              <a:cs typeface="Arial" panose="020B0604020202020204"/>
              <a:sym typeface="Arial" panose="020B0604020202020204"/>
            </a:endParaRPr>
          </a:p>
          <a:p>
            <a:pPr lvl="1">
              <a:defRPr sz="1800"/>
            </a:pPr>
            <a:endParaRPr lang="en-US" altLang="zh-CN" sz="1800" dirty="0">
              <a:solidFill>
                <a:srgbClr val="535353"/>
              </a:solidFill>
              <a:latin typeface="Arial" panose="020B0604020202020204"/>
              <a:ea typeface="Arial" panose="020B0604020202020204"/>
              <a:cs typeface="Arial" panose="020B0604020202020204"/>
              <a:sym typeface="Arial" panose="020B0604020202020204"/>
            </a:endParaRPr>
          </a:p>
          <a:p>
            <a:pPr lvl="1">
              <a:defRPr sz="1800"/>
            </a:pPr>
            <a:r>
              <a:rPr lang="zh-CN" altLang="en-US" sz="1800" dirty="0">
                <a:solidFill>
                  <a:srgbClr val="535353"/>
                </a:solidFill>
                <a:latin typeface="Arial" panose="020B0604020202020204"/>
                <a:ea typeface="Arial" panose="020B0604020202020204"/>
                <a:cs typeface="Arial" panose="020B0604020202020204"/>
                <a:sym typeface="Arial" panose="020B0604020202020204"/>
              </a:rPr>
              <a:t>每次观测的</a:t>
            </a:r>
            <a:r>
              <a:rPr lang="en-US" altLang="zh-CN" sz="1800" dirty="0">
                <a:solidFill>
                  <a:srgbClr val="535353"/>
                </a:solidFill>
                <a:latin typeface="Arial" panose="020B0604020202020204"/>
                <a:ea typeface="Arial" panose="020B0604020202020204"/>
                <a:cs typeface="Arial" panose="020B0604020202020204"/>
                <a:sym typeface="Arial" panose="020B0604020202020204"/>
              </a:rPr>
              <a:t>FXT</a:t>
            </a:r>
            <a:r>
              <a:rPr lang="zh-CN" altLang="en-US" sz="1800" dirty="0">
                <a:solidFill>
                  <a:srgbClr val="535353"/>
                </a:solidFill>
                <a:latin typeface="Arial" panose="020B0604020202020204"/>
                <a:ea typeface="Arial" panose="020B0604020202020204"/>
                <a:cs typeface="Arial" panose="020B0604020202020204"/>
                <a:sym typeface="Arial" panose="020B0604020202020204"/>
              </a:rPr>
              <a:t>曝光时间：</a:t>
            </a:r>
            <a:endParaRPr lang="en-US" altLang="zh-CN" sz="1800" dirty="0">
              <a:solidFill>
                <a:srgbClr val="535353"/>
              </a:solidFill>
              <a:latin typeface="Arial" panose="020B0604020202020204"/>
              <a:ea typeface="Arial" panose="020B0604020202020204"/>
              <a:cs typeface="Arial" panose="020B0604020202020204"/>
              <a:sym typeface="Arial" panose="020B0604020202020204"/>
            </a:endParaRPr>
          </a:p>
          <a:p>
            <a:pPr marL="457200" lvl="1" indent="0">
              <a:buNone/>
              <a:defRPr sz="1800"/>
            </a:pPr>
            <a:r>
              <a:rPr lang="en-US" altLang="zh-CN" sz="1800" dirty="0">
                <a:solidFill>
                  <a:srgbClr val="535353"/>
                </a:solidFill>
                <a:latin typeface="Arial" panose="020B0604020202020204"/>
                <a:ea typeface="Arial" panose="020B0604020202020204"/>
                <a:cs typeface="Arial" panose="020B0604020202020204"/>
                <a:sym typeface="Arial" panose="020B0604020202020204"/>
              </a:rPr>
              <a:t>	</a:t>
            </a:r>
            <a:r>
              <a:rPr lang="zh-CN" altLang="en-US" sz="1800" dirty="0">
                <a:solidFill>
                  <a:srgbClr val="535353"/>
                </a:solidFill>
                <a:latin typeface="Arial" panose="020B0604020202020204"/>
                <a:ea typeface="Arial" panose="020B0604020202020204"/>
                <a:cs typeface="Arial" panose="020B0604020202020204"/>
                <a:sym typeface="Arial" panose="020B0604020202020204"/>
              </a:rPr>
              <a:t>     中值 </a:t>
            </a:r>
            <a:r>
              <a:rPr lang="en-US" altLang="zh-CN" sz="1800" dirty="0">
                <a:solidFill>
                  <a:srgbClr val="535353"/>
                </a:solidFill>
                <a:latin typeface="Arial" panose="020B0604020202020204"/>
                <a:ea typeface="Arial" panose="020B0604020202020204"/>
                <a:cs typeface="Arial" panose="020B0604020202020204"/>
                <a:sym typeface="Arial" panose="020B0604020202020204"/>
              </a:rPr>
              <a:t>312</a:t>
            </a:r>
            <a:r>
              <a:rPr lang="zh-CN" altLang="en-US" sz="1800" dirty="0">
                <a:solidFill>
                  <a:srgbClr val="535353"/>
                </a:solidFill>
                <a:latin typeface="Arial" panose="020B0604020202020204"/>
                <a:ea typeface="Arial" panose="020B0604020202020204"/>
                <a:cs typeface="Arial" panose="020B0604020202020204"/>
                <a:sym typeface="Arial" panose="020B0604020202020204"/>
              </a:rPr>
              <a:t> 秒、平均 </a:t>
            </a:r>
            <a:r>
              <a:rPr lang="en-US" altLang="zh-CN" sz="1800" dirty="0">
                <a:solidFill>
                  <a:srgbClr val="535353"/>
                </a:solidFill>
                <a:latin typeface="Arial" panose="020B0604020202020204"/>
                <a:ea typeface="Arial" panose="020B0604020202020204"/>
                <a:cs typeface="Arial" panose="020B0604020202020204"/>
                <a:sym typeface="Arial" panose="020B0604020202020204"/>
              </a:rPr>
              <a:t>591</a:t>
            </a:r>
            <a:r>
              <a:rPr lang="zh-CN" altLang="en-US" sz="1800" dirty="0">
                <a:solidFill>
                  <a:srgbClr val="535353"/>
                </a:solidFill>
                <a:latin typeface="Arial" panose="020B0604020202020204"/>
                <a:ea typeface="Arial" panose="020B0604020202020204"/>
                <a:cs typeface="Arial" panose="020B0604020202020204"/>
                <a:sym typeface="Arial" panose="020B0604020202020204"/>
              </a:rPr>
              <a:t>秒</a:t>
            </a:r>
            <a:endParaRPr lang="en-US" altLang="zh-CN" sz="1800" dirty="0">
              <a:solidFill>
                <a:srgbClr val="535353"/>
              </a:solidFill>
              <a:latin typeface="Arial" panose="020B0604020202020204"/>
              <a:ea typeface="Arial" panose="020B0604020202020204"/>
              <a:cs typeface="Arial" panose="020B0604020202020204"/>
              <a:sym typeface="Arial" panose="020B0604020202020204"/>
            </a:endParaRPr>
          </a:p>
        </p:txBody>
      </p:sp>
      <p:sp>
        <p:nvSpPr>
          <p:cNvPr id="4" name="Shape 452"/>
          <p:cNvSpPr txBox="1"/>
          <p:nvPr>
            <p:custDataLst>
              <p:tags r:id="rId2"/>
            </p:custDataLst>
          </p:nvPr>
        </p:nvSpPr>
        <p:spPr>
          <a:xfrm>
            <a:off x="5554416" y="1273459"/>
            <a:ext cx="5559270" cy="369332"/>
          </a:xfrm>
          <a:prstGeom prst="rect">
            <a:avLst/>
          </a:prstGeom>
          <a:ln w="12700">
            <a:miter lim="400000"/>
          </a:ln>
        </p:spPr>
        <p:txBody>
          <a:bodyPr lIns="0" tIns="0" rIns="0" bIns="0">
            <a:normAutofit/>
          </a:bodyPr>
          <a:lstStyle>
            <a:lvl1pPr marL="342900" indent="-342900">
              <a:spcBef>
                <a:spcPts val="500"/>
              </a:spcBef>
              <a:buClr>
                <a:srgbClr val="C6D9F1"/>
              </a:buClr>
              <a:buSzPct val="63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1pPr>
            <a:lvl2pPr marL="800100" indent="-342900">
              <a:spcBef>
                <a:spcPts val="500"/>
              </a:spcBef>
              <a:buClr>
                <a:srgbClr val="C6D9F1"/>
              </a:buClr>
              <a:buSzPct val="63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2pPr>
            <a:lvl3pPr marL="1219200" indent="-304800">
              <a:spcBef>
                <a:spcPts val="500"/>
              </a:spcBef>
              <a:buClr>
                <a:srgbClr val="C6D9F1"/>
              </a:buClr>
              <a:buSzPct val="63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3pPr>
            <a:lvl4pPr marL="1714500" indent="-342900">
              <a:spcBef>
                <a:spcPts val="500"/>
              </a:spcBef>
              <a:buClr>
                <a:srgbClr val="C6D9F1"/>
              </a:buClr>
              <a:buSzPct val="63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4pPr>
            <a:lvl5pPr marL="2133600" indent="-304800">
              <a:spcBef>
                <a:spcPts val="500"/>
              </a:spcBef>
              <a:buClr>
                <a:srgbClr val="C6D9F1"/>
              </a:buClr>
              <a:buSzPct val="63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5pPr>
            <a:lvl6pPr marL="2560320" indent="-274320">
              <a:spcBef>
                <a:spcPts val="500"/>
              </a:spcBef>
              <a:buClr>
                <a:srgbClr val="C6D9F1"/>
              </a:buClr>
              <a:buSzPct val="100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6pPr>
            <a:lvl7pPr marL="3017520" indent="-274320">
              <a:spcBef>
                <a:spcPts val="500"/>
              </a:spcBef>
              <a:buClr>
                <a:srgbClr val="C6D9F1"/>
              </a:buClr>
              <a:buSzPct val="100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7pPr>
            <a:lvl8pPr marL="3474720" indent="-274320">
              <a:spcBef>
                <a:spcPts val="500"/>
              </a:spcBef>
              <a:buClr>
                <a:srgbClr val="C6D9F1"/>
              </a:buClr>
              <a:buSzPct val="100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8pPr>
            <a:lvl9pPr marL="3931920" indent="-274320">
              <a:spcBef>
                <a:spcPts val="500"/>
              </a:spcBef>
              <a:buClr>
                <a:srgbClr val="C6D9F1"/>
              </a:buClr>
              <a:buSzPct val="100000"/>
              <a:buFont typeface="Wingdings" panose="05000000000000000000"/>
              <a:buChar char="»"/>
              <a:defRPr sz="2400">
                <a:latin typeface="Candara" panose="020E0502030303020204"/>
                <a:ea typeface="Candara" panose="020E0502030303020204"/>
                <a:cs typeface="Candara" panose="020E0502030303020204"/>
                <a:sym typeface="Candara" panose="020E0502030303020204"/>
              </a:defRPr>
            </a:lvl9pPr>
          </a:lstStyle>
          <a:p>
            <a:pPr>
              <a:buFont typeface="Wingdings" panose="05000000000000000000" pitchFamily="2" charset="2"/>
              <a:buChar char="n"/>
              <a:defRPr sz="1800"/>
            </a:pPr>
            <a:r>
              <a:rPr lang="zh-CN" altLang="en-US" sz="1800" dirty="0">
                <a:solidFill>
                  <a:srgbClr val="535353"/>
                </a:solidFill>
                <a:latin typeface="Arial" panose="020B0604020202020204"/>
                <a:ea typeface="Arial" panose="020B0604020202020204"/>
                <a:cs typeface="Arial" panose="020B0604020202020204"/>
                <a:sym typeface="Arial" panose="020B0604020202020204"/>
              </a:rPr>
              <a:t>在</a:t>
            </a:r>
            <a:r>
              <a:rPr lang="en-US" altLang="zh-CN" sz="1800" dirty="0">
                <a:solidFill>
                  <a:srgbClr val="535353"/>
                </a:solidFill>
                <a:latin typeface="Arial" panose="020B0604020202020204"/>
                <a:ea typeface="Arial" panose="020B0604020202020204"/>
                <a:cs typeface="Arial" panose="020B0604020202020204"/>
                <a:sym typeface="Arial" panose="020B0604020202020204"/>
              </a:rPr>
              <a:t>引力波90%</a:t>
            </a:r>
            <a:r>
              <a:rPr lang="zh-CN" altLang="en-US" sz="1800" dirty="0">
                <a:solidFill>
                  <a:srgbClr val="535353"/>
                </a:solidFill>
                <a:latin typeface="Arial" panose="020B0604020202020204"/>
                <a:ea typeface="Arial" panose="020B0604020202020204"/>
                <a:cs typeface="Arial" panose="020B0604020202020204"/>
                <a:sym typeface="Arial" panose="020B0604020202020204"/>
              </a:rPr>
              <a:t>误差天区内的</a:t>
            </a:r>
            <a:r>
              <a:rPr lang="en-US" altLang="zh-CN" sz="1800" dirty="0">
                <a:solidFill>
                  <a:srgbClr val="535353"/>
                </a:solidFill>
                <a:latin typeface="Arial" panose="020B0604020202020204"/>
                <a:ea typeface="Arial" panose="020B0604020202020204"/>
                <a:cs typeface="Arial" panose="020B0604020202020204"/>
                <a:sym typeface="Arial" panose="020B0604020202020204"/>
              </a:rPr>
              <a:t>FXT</a:t>
            </a:r>
            <a:r>
              <a:rPr lang="zh-CN" altLang="en-US" sz="1800" dirty="0">
                <a:solidFill>
                  <a:srgbClr val="535353"/>
                </a:solidFill>
                <a:latin typeface="Arial" panose="020B0604020202020204"/>
                <a:ea typeface="Arial" panose="020B0604020202020204"/>
                <a:cs typeface="Arial" panose="020B0604020202020204"/>
                <a:sym typeface="Arial" panose="020B0604020202020204"/>
              </a:rPr>
              <a:t> </a:t>
            </a:r>
            <a:r>
              <a:rPr lang="en-US" altLang="zh-CN" sz="1800" dirty="0">
                <a:solidFill>
                  <a:srgbClr val="535353"/>
                </a:solidFill>
                <a:latin typeface="Arial" panose="020B0604020202020204"/>
                <a:ea typeface="Arial" panose="020B0604020202020204"/>
                <a:cs typeface="Arial" panose="020B0604020202020204"/>
                <a:sym typeface="Arial" panose="020B0604020202020204"/>
              </a:rPr>
              <a:t>WXT</a:t>
            </a:r>
            <a:r>
              <a:rPr lang="zh-CN" altLang="en-US" sz="1800" dirty="0">
                <a:solidFill>
                  <a:srgbClr val="535353"/>
                </a:solidFill>
                <a:latin typeface="Arial" panose="020B0604020202020204"/>
                <a:ea typeface="Arial" panose="020B0604020202020204"/>
                <a:cs typeface="Arial" panose="020B0604020202020204"/>
                <a:sym typeface="Arial" panose="020B0604020202020204"/>
              </a:rPr>
              <a:t>覆盖情况</a:t>
            </a:r>
            <a:endParaRPr lang="en-US" altLang="zh-CN" sz="1800" dirty="0">
              <a:solidFill>
                <a:srgbClr val="535353"/>
              </a:solidFill>
              <a:latin typeface="Arial" panose="020B0604020202020204"/>
              <a:cs typeface="Arial" panose="020B0604020202020204"/>
              <a:sym typeface="Arial" panose="020B0604020202020204"/>
            </a:endParaRPr>
          </a:p>
        </p:txBody>
      </p:sp>
      <p:pic>
        <p:nvPicPr>
          <p:cNvPr id="6" name="图片 5"/>
          <p:cNvPicPr>
            <a:picLocks noChangeAspect="1"/>
          </p:cNvPicPr>
          <p:nvPr>
            <p:custDataLst>
              <p:tags r:id="rId3"/>
            </p:custDataLst>
          </p:nvPr>
        </p:nvPicPr>
        <p:blipFill>
          <a:blip r:embed="rId4"/>
          <a:srcRect/>
          <a:stretch>
            <a:fillRect/>
          </a:stretch>
        </p:blipFill>
        <p:spPr>
          <a:xfrm>
            <a:off x="4476103" y="1550458"/>
            <a:ext cx="7715897" cy="4329502"/>
          </a:xfrm>
          <a:prstGeom prst="rect">
            <a:avLst/>
          </a:prstGeom>
        </p:spPr>
      </p:pic>
      <p:sp>
        <p:nvSpPr>
          <p:cNvPr id="12" name="文本框 11"/>
          <p:cNvSpPr txBox="1"/>
          <p:nvPr>
            <p:custDataLst>
              <p:tags r:id="rId5"/>
            </p:custDataLst>
          </p:nvPr>
        </p:nvSpPr>
        <p:spPr>
          <a:xfrm>
            <a:off x="5143632" y="5710683"/>
            <a:ext cx="7048236" cy="33855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defRPr sz="1800"/>
            </a:pPr>
            <a:r>
              <a:rPr lang="zh-CN" altLang="en-US" sz="1600" dirty="0">
                <a:solidFill>
                  <a:srgbClr val="535353"/>
                </a:solidFill>
                <a:latin typeface="Arial" panose="020B0604020202020204"/>
                <a:ea typeface="Arial" panose="020B0604020202020204"/>
                <a:cs typeface="Arial" panose="020B0604020202020204"/>
                <a:sym typeface="Arial" panose="020B0604020202020204"/>
              </a:rPr>
              <a:t>绿色</a:t>
            </a:r>
            <a:r>
              <a:rPr lang="en-US" altLang="zh-CN" sz="1600" dirty="0">
                <a:solidFill>
                  <a:srgbClr val="535353"/>
                </a:solidFill>
                <a:latin typeface="Arial" panose="020B0604020202020204"/>
                <a:ea typeface="Arial" panose="020B0604020202020204"/>
                <a:cs typeface="Arial" panose="020B0604020202020204"/>
                <a:sym typeface="Arial" panose="020B0604020202020204"/>
              </a:rPr>
              <a:t>: FXT</a:t>
            </a:r>
            <a:r>
              <a:rPr lang="zh-CN" altLang="en-US" sz="1600" dirty="0">
                <a:solidFill>
                  <a:srgbClr val="535353"/>
                </a:solidFill>
                <a:latin typeface="Arial" panose="020B0604020202020204"/>
                <a:ea typeface="Arial" panose="020B0604020202020204"/>
                <a:cs typeface="Arial" panose="020B0604020202020204"/>
                <a:sym typeface="Arial" panose="020B0604020202020204"/>
              </a:rPr>
              <a:t>视场，红色</a:t>
            </a:r>
            <a:r>
              <a:rPr lang="en-US" altLang="zh-CN" sz="1600" dirty="0">
                <a:solidFill>
                  <a:srgbClr val="535353"/>
                </a:solidFill>
              </a:rPr>
              <a:t>: </a:t>
            </a:r>
            <a:r>
              <a:rPr lang="en-US" altLang="zh-CN" sz="1600" dirty="0">
                <a:solidFill>
                  <a:srgbClr val="535353"/>
                </a:solidFill>
                <a:latin typeface="Arial" panose="020B0604020202020204"/>
                <a:ea typeface="Arial" panose="020B0604020202020204"/>
                <a:cs typeface="Arial" panose="020B0604020202020204"/>
                <a:sym typeface="Arial" panose="020B0604020202020204"/>
              </a:rPr>
              <a:t>WXT</a:t>
            </a:r>
            <a:r>
              <a:rPr lang="zh-CN" altLang="en-US" sz="1600" dirty="0">
                <a:solidFill>
                  <a:srgbClr val="535353"/>
                </a:solidFill>
                <a:latin typeface="Arial" panose="020B0604020202020204"/>
                <a:ea typeface="Arial" panose="020B0604020202020204"/>
                <a:cs typeface="Arial" panose="020B0604020202020204"/>
                <a:sym typeface="Arial" panose="020B0604020202020204"/>
              </a:rPr>
              <a:t>视场</a:t>
            </a:r>
            <a:r>
              <a:rPr lang="zh-CN" altLang="en-US" sz="1600" dirty="0">
                <a:solidFill>
                  <a:srgbClr val="535353"/>
                </a:solidFill>
              </a:rPr>
              <a:t>（</a:t>
            </a:r>
            <a:r>
              <a:rPr lang="en-US" altLang="zh-CN" sz="1600" dirty="0">
                <a:solidFill>
                  <a:srgbClr val="535353"/>
                </a:solidFill>
                <a:latin typeface="Arial" panose="020B0604020202020204"/>
                <a:ea typeface="Arial" panose="020B0604020202020204"/>
                <a:cs typeface="Arial" panose="020B0604020202020204"/>
                <a:sym typeface="Arial" panose="020B0604020202020204"/>
              </a:rPr>
              <a:t>WXT</a:t>
            </a:r>
            <a:r>
              <a:rPr lang="zh-CN" altLang="en-US" sz="1600" dirty="0">
                <a:solidFill>
                  <a:srgbClr val="535353"/>
                </a:solidFill>
                <a:latin typeface="Arial" panose="020B0604020202020204"/>
                <a:ea typeface="Arial" panose="020B0604020202020204"/>
                <a:cs typeface="Arial" panose="020B0604020202020204"/>
                <a:sym typeface="Arial" panose="020B0604020202020204"/>
              </a:rPr>
              <a:t>仅为一次指向的覆盖展示）</a:t>
            </a:r>
            <a:endParaRPr lang="en-US" altLang="zh-CN" sz="1600" dirty="0">
              <a:solidFill>
                <a:srgbClr val="535353"/>
              </a:solidFill>
              <a:latin typeface="Arial" panose="020B0604020202020204"/>
              <a:cs typeface="Arial" panose="020B0604020202020204"/>
              <a:sym typeface="Arial" panose="020B0604020202020204"/>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r>
              <a:rPr lang="en-US" altLang="zh-CN" sz="3200" dirty="0" err="1">
                <a:ea typeface="宋体" panose="02010600030101010101" pitchFamily="2" charset="-122"/>
              </a:rPr>
              <a:t>ToO</a:t>
            </a:r>
            <a:r>
              <a:rPr lang="en-US" altLang="zh-CN" sz="3200" dirty="0">
                <a:ea typeface="宋体" panose="02010600030101010101" pitchFamily="2" charset="-122"/>
              </a:rPr>
              <a:t> </a:t>
            </a:r>
            <a:r>
              <a:rPr lang="zh-CN" altLang="en-US" sz="3200" dirty="0">
                <a:ea typeface="宋体" panose="02010600030101010101" pitchFamily="2" charset="-122"/>
              </a:rPr>
              <a:t>观测模式</a:t>
            </a:r>
            <a:r>
              <a:rPr lang="en-US" altLang="zh-CN" sz="3200" dirty="0">
                <a:ea typeface="宋体" panose="02010600030101010101" pitchFamily="2" charset="-122"/>
              </a:rPr>
              <a:t> III</a:t>
            </a:r>
            <a:r>
              <a:rPr lang="zh-CN" altLang="en-US" sz="3200" dirty="0">
                <a:ea typeface="宋体" panose="02010600030101010101" pitchFamily="2" charset="-122"/>
              </a:rPr>
              <a:t>：</a:t>
            </a:r>
            <a:r>
              <a:rPr lang="en-US" altLang="zh-CN" sz="3200" dirty="0" err="1">
                <a:ea typeface="宋体" panose="02010600030101010101" pitchFamily="2" charset="-122"/>
              </a:rPr>
              <a:t>ToO</a:t>
            </a:r>
            <a:r>
              <a:rPr lang="en-US" altLang="zh-CN" sz="3200" dirty="0">
                <a:ea typeface="宋体" panose="02010600030101010101" pitchFamily="2" charset="-122"/>
              </a:rPr>
              <a:t> &amp; DDT</a:t>
            </a:r>
            <a:r>
              <a:rPr lang="zh-CN" altLang="en-US" sz="3200" dirty="0">
                <a:ea typeface="宋体" panose="02010600030101010101" pitchFamily="2" charset="-122"/>
              </a:rPr>
              <a:t>观测申请</a:t>
            </a:r>
            <a:endParaRPr lang="zh-CN" altLang="en-US" sz="3200" dirty="0">
              <a:ea typeface="宋体" panose="02010600030101010101" pitchFamily="2" charset="-122"/>
            </a:endParaRPr>
          </a:p>
        </p:txBody>
      </p:sp>
      <p:pic>
        <p:nvPicPr>
          <p:cNvPr id="2" name="图片 1" descr="截屏2024-08-01 20.32.30"/>
          <p:cNvPicPr>
            <a:picLocks noChangeAspect="1"/>
          </p:cNvPicPr>
          <p:nvPr/>
        </p:nvPicPr>
        <p:blipFill>
          <a:blip r:embed="rId1"/>
          <a:stretch>
            <a:fillRect/>
          </a:stretch>
        </p:blipFill>
        <p:spPr>
          <a:xfrm>
            <a:off x="1220470" y="1022350"/>
            <a:ext cx="10087610" cy="5438775"/>
          </a:xfrm>
          <a:prstGeom prst="rect">
            <a:avLst/>
          </a:prstGeom>
        </p:spPr>
      </p:pic>
      <p:sp>
        <p:nvSpPr>
          <p:cNvPr id="5" name="文本框 4"/>
          <p:cNvSpPr txBox="1"/>
          <p:nvPr/>
        </p:nvSpPr>
        <p:spPr>
          <a:xfrm>
            <a:off x="6014720" y="5817235"/>
            <a:ext cx="4745355" cy="64389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fontAlgn="auto" latinLnBrk="1" hangingPunct="0">
              <a:lnSpc>
                <a:spcPct val="100000"/>
              </a:lnSpc>
              <a:spcBef>
                <a:spcPts val="0"/>
              </a:spcBef>
              <a:spcAft>
                <a:spcPts val="0"/>
              </a:spcAft>
              <a:buClrTx/>
              <a:buSzTx/>
              <a:buFontTx/>
              <a:buNone/>
            </a:pPr>
            <a:r>
              <a:rPr kumimoji="0" lang="en-US" altLang="zh-CN" sz="3600" b="1" i="0" u="none" strike="noStrike" cap="none" spc="0" normalizeH="0" baseline="0">
                <a:ln>
                  <a:noFill/>
                </a:ln>
                <a:solidFill>
                  <a:srgbClr val="000000"/>
                </a:solidFill>
                <a:effectLst/>
                <a:highlight>
                  <a:srgbClr val="FFFF00"/>
                </a:highlight>
                <a:uFillTx/>
                <a:latin typeface="Arial Bold" panose="020B0604020202090204" charset="0"/>
                <a:ea typeface="Arial" panose="020B0604020202020204"/>
                <a:cs typeface="Arial" panose="020B0604020202020204"/>
                <a:sym typeface="Arial" panose="020B0604020202020204"/>
              </a:rPr>
              <a:t>ToO</a:t>
            </a:r>
            <a:r>
              <a:rPr kumimoji="0" lang="zh-CN" altLang="en-US" sz="3600" b="1" i="0" u="none" strike="noStrike" cap="none" spc="0" normalizeH="0" baseline="0">
                <a:ln>
                  <a:noFill/>
                </a:ln>
                <a:solidFill>
                  <a:srgbClr val="000000"/>
                </a:solidFill>
                <a:effectLst/>
                <a:highlight>
                  <a:srgbClr val="FFFF00"/>
                </a:highlight>
                <a:uFillTx/>
                <a:latin typeface="Arial Bold" panose="020B0604020202090204" charset="0"/>
                <a:ea typeface="Arial" panose="020B0604020202020204"/>
                <a:cs typeface="Arial" panose="020B0604020202020204"/>
                <a:sym typeface="Arial" panose="020B0604020202020204"/>
              </a:rPr>
              <a:t>观测申请即将开放</a:t>
            </a:r>
            <a:endParaRPr kumimoji="0" lang="zh-CN" altLang="en-US" sz="3600" b="1" i="0" u="none" strike="noStrike" cap="none" spc="0" normalizeH="0" baseline="0">
              <a:ln>
                <a:noFill/>
              </a:ln>
              <a:solidFill>
                <a:srgbClr val="000000"/>
              </a:solidFill>
              <a:effectLst/>
              <a:highlight>
                <a:srgbClr val="FFFF00"/>
              </a:highlight>
              <a:uFillTx/>
              <a:latin typeface="Arial Bold" panose="020B0604020202090204" charset="0"/>
              <a:ea typeface="Arial" panose="020B0604020202020204"/>
              <a:cs typeface="Arial" panose="020B0604020202020204"/>
              <a:sym typeface="Arial" panose="020B0604020202020204"/>
            </a:endParaRPr>
          </a:p>
        </p:txBody>
      </p:sp>
    </p:spTree>
  </p:cSld>
  <p:clrMapOvr>
    <a:masterClrMapping/>
  </p:clrMapOvr>
  <p:transition spd="med"/>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commondata" val="eyJoZGlkIjoiODIwYWJkMDMwMjQwZDAyOTQxNDEzMDUxOTlkYjhhZDEifQ=="/>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裹">
  <a:themeElements>
    <a:clrScheme name="包裹">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包裹">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包裹">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rial" panose="020B0604020202020204"/>
            <a:ea typeface="Arial" panose="020B0604020202020204"/>
            <a:cs typeface="Arial" panose="020B0604020202020204"/>
            <a:sym typeface="Arial" panose="020B060402020202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1870</Words>
  <Application>WPS 演示</Application>
  <PresentationFormat>宽屏</PresentationFormat>
  <Paragraphs>221</Paragraphs>
  <Slides>16</Slides>
  <Notes>15</Notes>
  <HiddenSlides>0</HiddenSlides>
  <MMClips>1</MMClips>
  <ScaleCrop>false</ScaleCrop>
  <HeadingPairs>
    <vt:vector size="6" baseType="variant">
      <vt:variant>
        <vt:lpstr>已用的字体</vt:lpstr>
      </vt:variant>
      <vt:variant>
        <vt:i4>22</vt:i4>
      </vt:variant>
      <vt:variant>
        <vt:lpstr>主题</vt:lpstr>
      </vt:variant>
      <vt:variant>
        <vt:i4>2</vt:i4>
      </vt:variant>
      <vt:variant>
        <vt:lpstr>幻灯片标题</vt:lpstr>
      </vt:variant>
      <vt:variant>
        <vt:i4>16</vt:i4>
      </vt:variant>
    </vt:vector>
  </HeadingPairs>
  <TitlesOfParts>
    <vt:vector size="40" baseType="lpstr">
      <vt:lpstr>Arial</vt:lpstr>
      <vt:lpstr>宋体</vt:lpstr>
      <vt:lpstr>Wingdings</vt:lpstr>
      <vt:lpstr>Arial</vt:lpstr>
      <vt:lpstr>Helvetica</vt:lpstr>
      <vt:lpstr>Candara</vt:lpstr>
      <vt:lpstr>Wingdings</vt:lpstr>
      <vt:lpstr>Krona One</vt:lpstr>
      <vt:lpstr>Segoe Print</vt:lpstr>
      <vt:lpstr>微软雅黑</vt:lpstr>
      <vt:lpstr>Avenir Roman</vt:lpstr>
      <vt:lpstr>NumberOnly</vt:lpstr>
      <vt:lpstr>Gill Sans MT</vt:lpstr>
      <vt:lpstr>华文中宋</vt:lpstr>
      <vt:lpstr>等线</vt:lpstr>
      <vt:lpstr>Arial Bold</vt:lpstr>
      <vt:lpstr>Arial Bold</vt:lpstr>
      <vt:lpstr>Chalkboard</vt:lpstr>
      <vt:lpstr>Mongolian Baiti</vt:lpstr>
      <vt:lpstr>Wingdings</vt:lpstr>
      <vt:lpstr>系统字体常规体</vt:lpstr>
      <vt:lpstr>Arial Unicode MS</vt:lpstr>
      <vt:lpstr>Default</vt:lpstr>
      <vt:lpstr>包裹</vt:lpstr>
      <vt:lpstr>PowerPoint 演示文稿</vt:lpstr>
      <vt:lpstr>EP观测模式</vt:lpstr>
      <vt:lpstr>预先选定目标：Cycle-1 观测申请 （年度规划）</vt:lpstr>
      <vt:lpstr>自主后随模式</vt:lpstr>
      <vt:lpstr>ToO 观测模式 I：地面触发警报</vt:lpstr>
      <vt:lpstr>ToO 观测模式 II：外部警报（多波段 &amp; 多信使）</vt:lpstr>
      <vt:lpstr>ToO 观测模式 II：ToO-MM 观测策略</vt:lpstr>
      <vt:lpstr>ToO 观测模式 II：ToO-MM 观测示例（S240422ed）</vt:lpstr>
      <vt:lpstr>ToO 观测模式 III：ToO &amp; DDT观测申请</vt:lpstr>
      <vt:lpstr>EP科学运行: ToO上行、警报下传、数据传输和处理流程</vt:lpstr>
      <vt:lpstr>后随和协同观测</vt:lpstr>
      <vt:lpstr>EP日常值班 </vt:lpstr>
      <vt:lpstr>值班支持工具 （PC端）</vt:lpstr>
      <vt:lpstr>值班支持工具（飞书，支持PC和手机）</vt:lpstr>
      <vt:lpstr>数据政策</vt:lpstr>
      <vt:lpstr>总结</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33652</cp:lastModifiedBy>
  <cp:revision>362</cp:revision>
  <dcterms:created xsi:type="dcterms:W3CDTF">2024-08-03T02:35:00Z</dcterms:created>
  <dcterms:modified xsi:type="dcterms:W3CDTF">2024-08-04T00:46:47Z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CEB3B3081C0339F4986FA3669F856E70_42</vt:lpwstr>
  </property>
  <property fmtid="{D5CDD505-2E9C-101B-9397-08002B2CF9AE}" pid="3" name="KSOProductBuildVer">
    <vt:lpwstr>2052-12.1.0.17150</vt:lpwstr>
  </property>
</Properties>
</file>